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0" r:id="rId1"/>
  </p:sldMasterIdLst>
  <p:sldIdLst>
    <p:sldId id="256" r:id="rId2"/>
    <p:sldId id="267" r:id="rId3"/>
    <p:sldId id="259" r:id="rId4"/>
    <p:sldId id="260" r:id="rId5"/>
    <p:sldId id="257" r:id="rId6"/>
    <p:sldId id="263" r:id="rId7"/>
    <p:sldId id="264" r:id="rId8"/>
    <p:sldId id="268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 varScale="1">
        <p:scale>
          <a:sx n="50" d="100"/>
          <a:sy n="50" d="100"/>
        </p:scale>
        <p:origin x="-56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E0882-445E-414B-AB2C-A9B88883F26A}" type="datetimeFigureOut">
              <a:rPr lang="en-US" smtClean="0"/>
              <a:t>6/17/2014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B6BA4AFD-1D3B-48B4-9966-FA2FE60AA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549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E0882-445E-414B-AB2C-A9B88883F26A}" type="datetimeFigureOut">
              <a:rPr lang="en-US" smtClean="0"/>
              <a:t>6/17/2014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6BA4AFD-1D3B-48B4-9966-FA2FE60AA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242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E0882-445E-414B-AB2C-A9B88883F26A}" type="datetimeFigureOut">
              <a:rPr lang="en-US" smtClean="0"/>
              <a:t>6/17/2014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6BA4AFD-1D3B-48B4-9966-FA2FE60AA3F2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786999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E0882-445E-414B-AB2C-A9B88883F26A}" type="datetimeFigureOut">
              <a:rPr lang="en-US" smtClean="0"/>
              <a:t>6/17/2014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6BA4AFD-1D3B-48B4-9966-FA2FE60AA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0807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E0882-445E-414B-AB2C-A9B88883F26A}" type="datetimeFigureOut">
              <a:rPr lang="en-US" smtClean="0"/>
              <a:t>6/17/2014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6BA4AFD-1D3B-48B4-9966-FA2FE60AA3F2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748754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E0882-445E-414B-AB2C-A9B88883F26A}" type="datetimeFigureOut">
              <a:rPr lang="en-US" smtClean="0"/>
              <a:t>6/17/2014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6BA4AFD-1D3B-48B4-9966-FA2FE60AA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1874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E0882-445E-414B-AB2C-A9B88883F26A}" type="datetimeFigureOut">
              <a:rPr lang="en-US" smtClean="0"/>
              <a:t>6/17/2014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A4AFD-1D3B-48B4-9966-FA2FE60AA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5637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E0882-445E-414B-AB2C-A9B88883F26A}" type="datetimeFigureOut">
              <a:rPr lang="en-US" smtClean="0"/>
              <a:t>6/17/2014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A4AFD-1D3B-48B4-9966-FA2FE60AA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153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E0882-445E-414B-AB2C-A9B88883F26A}" type="datetimeFigureOut">
              <a:rPr lang="en-US" smtClean="0"/>
              <a:t>6/17/2014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A4AFD-1D3B-48B4-9966-FA2FE60AA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533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E0882-445E-414B-AB2C-A9B88883F26A}" type="datetimeFigureOut">
              <a:rPr lang="en-US" smtClean="0"/>
              <a:t>6/17/2014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6BA4AFD-1D3B-48B4-9966-FA2FE60AA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181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E0882-445E-414B-AB2C-A9B88883F26A}" type="datetimeFigureOut">
              <a:rPr lang="en-US" smtClean="0"/>
              <a:t>6/17/2014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6BA4AFD-1D3B-48B4-9966-FA2FE60AA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503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E0882-445E-414B-AB2C-A9B88883F26A}" type="datetimeFigureOut">
              <a:rPr lang="en-US" smtClean="0"/>
              <a:t>6/17/2014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6BA4AFD-1D3B-48B4-9966-FA2FE60AA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334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E0882-445E-414B-AB2C-A9B88883F26A}" type="datetimeFigureOut">
              <a:rPr lang="en-US" smtClean="0"/>
              <a:t>6/17/2014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A4AFD-1D3B-48B4-9966-FA2FE60AA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537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E0882-445E-414B-AB2C-A9B88883F26A}" type="datetimeFigureOut">
              <a:rPr lang="en-US" smtClean="0"/>
              <a:t>6/17/2014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A4AFD-1D3B-48B4-9966-FA2FE60AA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04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E0882-445E-414B-AB2C-A9B88883F26A}" type="datetimeFigureOut">
              <a:rPr lang="en-US" smtClean="0"/>
              <a:t>6/17/2014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A4AFD-1D3B-48B4-9966-FA2FE60AA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49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E0882-445E-414B-AB2C-A9B88883F26A}" type="datetimeFigureOut">
              <a:rPr lang="en-US" smtClean="0"/>
              <a:t>6/17/2014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6BA4AFD-1D3B-48B4-9966-FA2FE60AA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062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9E0882-445E-414B-AB2C-A9B88883F26A}" type="datetimeFigureOut">
              <a:rPr lang="en-US" smtClean="0"/>
              <a:t>6/17/2014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B6BA4AFD-1D3B-48B4-9966-FA2FE60AA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642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  <p:sldLayoutId id="2147483872" r:id="rId12"/>
    <p:sldLayoutId id="2147483873" r:id="rId13"/>
    <p:sldLayoutId id="2147483874" r:id="rId14"/>
    <p:sldLayoutId id="2147483875" r:id="rId15"/>
    <p:sldLayoutId id="21474838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2.wav"/><Relationship Id="rId7" Type="http://schemas.openxmlformats.org/officeDocument/2006/relationships/image" Target="../media/image7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0.png"/><Relationship Id="rId4" Type="http://schemas.openxmlformats.org/officeDocument/2006/relationships/audio" Target="../media/media2.wav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</a:t>
            </a:r>
            <a:r>
              <a:rPr lang="en-US" dirty="0" smtClean="0"/>
              <a:t>adger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Malia Villella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9492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078788" cy="3777622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/>
              <a:t>At first </a:t>
            </a:r>
            <a:r>
              <a:rPr lang="en-US" sz="2400" dirty="0"/>
              <a:t>I didn’t know anything about badgers but then I did research and found out a lot of things about badgers and it was fun! Here is </a:t>
            </a:r>
            <a:r>
              <a:rPr lang="en-US" sz="2400" dirty="0" smtClean="0"/>
              <a:t>what I found out. I hope you like it!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70032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</a:t>
            </a:r>
            <a:r>
              <a:rPr lang="en-US" dirty="0" smtClean="0"/>
              <a:t>abitat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Badgers are found living in the forest of Europe and </a:t>
            </a:r>
            <a:r>
              <a:rPr lang="en-US" dirty="0"/>
              <a:t>W</a:t>
            </a:r>
            <a:r>
              <a:rPr lang="en-US" dirty="0" smtClean="0"/>
              <a:t>estern Asia</a:t>
            </a:r>
          </a:p>
          <a:p>
            <a:r>
              <a:rPr lang="en-US" dirty="0" smtClean="0"/>
              <a:t>The badger lives in underground burrows which often contains a maze of tunnels</a:t>
            </a:r>
          </a:p>
          <a:p>
            <a:r>
              <a:rPr lang="en-US" dirty="0" smtClean="0"/>
              <a:t>The badger population is 300,000</a:t>
            </a:r>
          </a:p>
          <a:p>
            <a:r>
              <a:rPr lang="en-US" dirty="0" smtClean="0"/>
              <a:t>Mixed woodlands </a:t>
            </a:r>
          </a:p>
          <a:p>
            <a:r>
              <a:rPr lang="en-US" dirty="0" smtClean="0"/>
              <a:t>Pasture lands </a:t>
            </a:r>
          </a:p>
          <a:p>
            <a:r>
              <a:rPr lang="en-US" dirty="0" smtClean="0"/>
              <a:t>Clearings</a:t>
            </a:r>
          </a:p>
          <a:p>
            <a:r>
              <a:rPr lang="en-US" dirty="0" smtClean="0"/>
              <a:t>spinneys</a:t>
            </a:r>
          </a:p>
        </p:txBody>
      </p:sp>
      <p:pic>
        <p:nvPicPr>
          <p:cNvPr id="1026" name="Picture 2" descr="C:\Users\villellam23\AppData\Local\Microsoft\Windows\Temporary Internet Files\Content.IE5\883XAAQP\MC900346987[1].wmf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32222" y="3409912"/>
            <a:ext cx="1831543" cy="120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032322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9064"/>
            <a:ext cx="10515600" cy="1325563"/>
          </a:xfrm>
        </p:spPr>
        <p:txBody>
          <a:bodyPr/>
          <a:lstStyle/>
          <a:p>
            <a:r>
              <a:rPr lang="en-US" dirty="0"/>
              <a:t>C</a:t>
            </a:r>
            <a:r>
              <a:rPr lang="en-US" dirty="0" smtClean="0"/>
              <a:t>haracteristics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A Badger is capable of producing a painful bite and some Badgers are known to carry a type of rabies</a:t>
            </a:r>
          </a:p>
          <a:p>
            <a:r>
              <a:rPr lang="en-US" dirty="0" smtClean="0"/>
              <a:t>The most commonly known Badgers are the white and black striped Badgers in Western Europe </a:t>
            </a:r>
          </a:p>
          <a:p>
            <a:r>
              <a:rPr lang="en-US" dirty="0" smtClean="0"/>
              <a:t>A Badgers life span is 4-10 years</a:t>
            </a:r>
          </a:p>
          <a:p>
            <a:r>
              <a:rPr lang="en-US" dirty="0" smtClean="0"/>
              <a:t>Long claws and a </a:t>
            </a:r>
            <a:r>
              <a:rPr lang="en-US" dirty="0" err="1" smtClean="0"/>
              <a:t>flatend</a:t>
            </a:r>
            <a:r>
              <a:rPr lang="en-US" dirty="0" smtClean="0"/>
              <a:t> body</a:t>
            </a:r>
          </a:p>
          <a:p>
            <a:r>
              <a:rPr lang="en-US" dirty="0" smtClean="0"/>
              <a:t>The eyes are small and the ears are short and tipped with white</a:t>
            </a:r>
          </a:p>
          <a:p>
            <a:r>
              <a:rPr lang="en-US" dirty="0" smtClean="0"/>
              <a:t>A honey badger has a white stripe down its back</a:t>
            </a:r>
          </a:p>
          <a:p>
            <a:r>
              <a:rPr lang="en-US" dirty="0" smtClean="0"/>
              <a:t>Typical badgers have short legs and badgers also tend to be heavy built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75" y="2556129"/>
            <a:ext cx="4313238" cy="2917317"/>
          </a:xfrm>
        </p:spPr>
      </p:pic>
    </p:spTree>
    <p:extLst>
      <p:ext uri="{BB962C8B-B14F-4D97-AF65-F5344CB8AC3E}">
        <p14:creationId xmlns:p14="http://schemas.microsoft.com/office/powerpoint/2010/main" val="235141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</a:t>
            </a:r>
            <a:r>
              <a:rPr lang="en-US" dirty="0" smtClean="0"/>
              <a:t>ood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820862"/>
            <a:ext cx="5181600" cy="4351338"/>
          </a:xfrm>
        </p:spPr>
        <p:txBody>
          <a:bodyPr/>
          <a:lstStyle/>
          <a:p>
            <a:r>
              <a:rPr lang="en-US" dirty="0" smtClean="0"/>
              <a:t>Worms</a:t>
            </a:r>
          </a:p>
          <a:p>
            <a:r>
              <a:rPr lang="en-US" dirty="0" smtClean="0"/>
              <a:t>Berries</a:t>
            </a:r>
          </a:p>
          <a:p>
            <a:r>
              <a:rPr lang="en-US" dirty="0" smtClean="0"/>
              <a:t>Root tubers</a:t>
            </a:r>
          </a:p>
          <a:p>
            <a:r>
              <a:rPr lang="en-US" dirty="0" smtClean="0"/>
              <a:t>Cereals</a:t>
            </a:r>
          </a:p>
          <a:p>
            <a:r>
              <a:rPr lang="en-US" dirty="0" smtClean="0"/>
              <a:t>Insects</a:t>
            </a:r>
          </a:p>
          <a:p>
            <a:r>
              <a:rPr lang="en-US" dirty="0" smtClean="0"/>
              <a:t>Small mammals</a:t>
            </a:r>
          </a:p>
          <a:p>
            <a:r>
              <a:rPr lang="en-US" dirty="0" smtClean="0"/>
              <a:t>carrion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120" y="624110"/>
            <a:ext cx="2064190" cy="83141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173" y="624110"/>
            <a:ext cx="2064190" cy="831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75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 facts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smtClean="0"/>
              <a:t>Badgers are thought to be related to otters and weasels</a:t>
            </a:r>
          </a:p>
          <a:p>
            <a:r>
              <a:rPr lang="en-US" dirty="0" smtClean="0"/>
              <a:t>The Asian stink badger was once classified as a badger but today this species badger species is thought to be more closely related to a skunk than a badger</a:t>
            </a:r>
          </a:p>
          <a:p>
            <a:r>
              <a:rPr lang="en-US" dirty="0" smtClean="0"/>
              <a:t>The European badger is generally a peaceful animal having been known to share its burrow with other species such a rabbits, red foxes and raccoon dogs</a:t>
            </a:r>
          </a:p>
          <a:p>
            <a:r>
              <a:rPr lang="en-US" dirty="0" smtClean="0"/>
              <a:t>Can run 30 km. an hour for a short per hour for short periods of time </a:t>
            </a:r>
          </a:p>
          <a:p>
            <a:r>
              <a:rPr lang="en-US" dirty="0" smtClean="0"/>
              <a:t>Male badgers are called boars and female badgers are called sows</a:t>
            </a:r>
          </a:p>
          <a:p>
            <a:r>
              <a:rPr lang="en-US" dirty="0" smtClean="0"/>
              <a:t>Old badgers sometimes have their hind claws almost completely worn away from constant use</a:t>
            </a:r>
          </a:p>
          <a:p>
            <a:r>
              <a:rPr lang="en-US" dirty="0" smtClean="0"/>
              <a:t>Cubs are born pink with greyish silver fur and fused eyelids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897" y="2133600"/>
            <a:ext cx="3711388" cy="2895520"/>
          </a:xfrm>
        </p:spPr>
      </p:pic>
    </p:spTree>
    <p:extLst>
      <p:ext uri="{BB962C8B-B14F-4D97-AF65-F5344CB8AC3E}">
        <p14:creationId xmlns:p14="http://schemas.microsoft.com/office/powerpoint/2010/main" val="144554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</a:t>
            </a:r>
            <a:r>
              <a:rPr lang="en-US" dirty="0" smtClean="0"/>
              <a:t>ibliography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 smtClean="0"/>
              <a:t>Brittanica</a:t>
            </a:r>
            <a:endParaRPr lang="en-US" dirty="0" smtClean="0"/>
          </a:p>
          <a:p>
            <a:r>
              <a:rPr lang="en-US" dirty="0" smtClean="0"/>
              <a:t>Facts about badgers for kids</a:t>
            </a:r>
            <a:endParaRPr lang="en-US" dirty="0" smtClean="0"/>
          </a:p>
          <a:p>
            <a:r>
              <a:rPr lang="en-US" dirty="0" smtClean="0"/>
              <a:t>A-Z animals</a:t>
            </a:r>
          </a:p>
          <a:p>
            <a:r>
              <a:rPr lang="en-US" dirty="0" smtClean="0"/>
              <a:t>Safe search.com</a:t>
            </a:r>
            <a:endParaRPr lang="en-US" dirty="0"/>
          </a:p>
        </p:txBody>
      </p:sp>
      <p:pic>
        <p:nvPicPr>
          <p:cNvPr id="1026" name="Picture 2" descr="C:\Users\villellam23\AppData\Local\Microsoft\Windows\Temporary Internet Files\Content.IE5\TQ877F8G\MC900105220[1].wmf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994" y="999461"/>
            <a:ext cx="3636335" cy="4209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184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About the author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dirty="0" smtClean="0"/>
              <a:t>Malia loves to listen to music and dance and her favorite colors are </a:t>
            </a:r>
            <a:r>
              <a:rPr lang="en-US" sz="3600" dirty="0" err="1" smtClean="0"/>
              <a:t>torquise</a:t>
            </a:r>
            <a:r>
              <a:rPr lang="en-US" sz="3600" dirty="0" smtClean="0"/>
              <a:t>, green and purple her favorite TV channel is Disney she loves animals, books, arts and crafts, rainbows etc. she lives in Barrington R.I. with her fish, dog and </a:t>
            </a:r>
            <a:r>
              <a:rPr lang="en-US" sz="3600" dirty="0" smtClean="0"/>
              <a:t>family she is 9 years old</a:t>
            </a:r>
            <a:endParaRPr lang="en-US" sz="3600" dirty="0"/>
          </a:p>
        </p:txBody>
      </p:sp>
      <p:pic>
        <p:nvPicPr>
          <p:cNvPr id="8" name="MS910218941[1]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91830" y="5911222"/>
            <a:ext cx="609600" cy="609600"/>
          </a:xfrm>
          <a:prstGeom prst="rect">
            <a:avLst/>
          </a:prstGeom>
        </p:spPr>
      </p:pic>
      <p:pic>
        <p:nvPicPr>
          <p:cNvPr id="4" name="MS910219086[1]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14730" y="5975903"/>
            <a:ext cx="609600" cy="609600"/>
          </a:xfrm>
          <a:prstGeom prst="rect">
            <a:avLst/>
          </a:prstGeom>
        </p:spPr>
      </p:pic>
      <p:pic>
        <p:nvPicPr>
          <p:cNvPr id="5" name="Picture 2" descr="C:\Users\villellam23\AppData\Local\Microsoft\Windows\Temporary Internet Files\Content.IE5\SU2FEJVG\MC900441734[1]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509" y="141380"/>
            <a:ext cx="1960321" cy="1960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villellam23\AppData\Local\Microsoft\Windows\Temporary Internet Files\Content.IE5\64Z66GVJ\MC900432535[1]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1430" y="4191354"/>
            <a:ext cx="2285714" cy="228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villellam23\AppData\Local\Microsoft\Windows\Temporary Internet Files\Content.IE5\KR9T8EPD\MC900432542[1]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09" y="3716434"/>
            <a:ext cx="1617777" cy="1617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3572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2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02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Wisp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261</TotalTime>
  <Words>366</Words>
  <Application>Microsoft Office PowerPoint</Application>
  <PresentationFormat>Custom</PresentationFormat>
  <Paragraphs>44</Paragraphs>
  <Slides>8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Wisp</vt:lpstr>
      <vt:lpstr>Badger</vt:lpstr>
      <vt:lpstr>Introduction </vt:lpstr>
      <vt:lpstr>Habitat</vt:lpstr>
      <vt:lpstr>Characteristics</vt:lpstr>
      <vt:lpstr>Food</vt:lpstr>
      <vt:lpstr>Fun facts</vt:lpstr>
      <vt:lpstr>Bibliography</vt:lpstr>
      <vt:lpstr>About the author</vt:lpstr>
    </vt:vector>
  </TitlesOfParts>
  <Company>Barrington Public Schools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Badger</dc:title>
  <dc:creator>Villella, Malia 2023</dc:creator>
  <cp:lastModifiedBy>Villella, Malia 2023</cp:lastModifiedBy>
  <cp:revision>30</cp:revision>
  <dcterms:created xsi:type="dcterms:W3CDTF">2014-05-15T12:48:30Z</dcterms:created>
  <dcterms:modified xsi:type="dcterms:W3CDTF">2014-06-17T13:27:14Z</dcterms:modified>
</cp:coreProperties>
</file>