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5" d="100"/>
          <a:sy n="45" d="100"/>
        </p:scale>
        <p:origin x="-108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1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55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60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3326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75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81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33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39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8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6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6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3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5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8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9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0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2DA6E-E30C-4E2B-82C1-E74937DC5F05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8BAB-4B81-4A4C-B41B-A8659FDBB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976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6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en-US" dirty="0" smtClean="0"/>
              <a:t>Badger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Finn Myatt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8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I did not know much about badgers at first, but now I know a lot about them with help with some resources, like a-z animals. Enjoy!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087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Badgers are mostly found living in the forests of Europe and western Asia.</a:t>
            </a:r>
          </a:p>
          <a:p>
            <a:r>
              <a:rPr lang="en-US" dirty="0" smtClean="0"/>
              <a:t>Lives in underground burrows which often contains a maze of tunnels</a:t>
            </a:r>
          </a:p>
          <a:p>
            <a:r>
              <a:rPr lang="en-US" dirty="0" smtClean="0"/>
              <a:t>The badger population in great </a:t>
            </a:r>
            <a:r>
              <a:rPr lang="en-US" dirty="0" err="1" smtClean="0"/>
              <a:t>Britan</a:t>
            </a:r>
            <a:r>
              <a:rPr lang="en-US" dirty="0" smtClean="0"/>
              <a:t> is about 300,000.</a:t>
            </a:r>
          </a:p>
          <a:p>
            <a:r>
              <a:rPr lang="en-US" dirty="0" smtClean="0"/>
              <a:t>Mixed woodlands</a:t>
            </a:r>
          </a:p>
          <a:p>
            <a:r>
              <a:rPr lang="en-US" dirty="0"/>
              <a:t>P</a:t>
            </a:r>
            <a:r>
              <a:rPr lang="en-US" dirty="0" smtClean="0"/>
              <a:t>asture lands</a:t>
            </a:r>
          </a:p>
          <a:p>
            <a:r>
              <a:rPr lang="en-US" dirty="0" smtClean="0"/>
              <a:t>Clearings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338" y="828340"/>
            <a:ext cx="5344973" cy="3530404"/>
          </a:xfrm>
        </p:spPr>
      </p:pic>
    </p:spTree>
    <p:extLst>
      <p:ext uri="{BB962C8B-B14F-4D97-AF65-F5344CB8AC3E}">
        <p14:creationId xmlns:p14="http://schemas.microsoft.com/office/powerpoint/2010/main" val="341025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grow to nearly a meter in leant, as big as a loggerhead sea turtles shell!</a:t>
            </a:r>
          </a:p>
          <a:p>
            <a:r>
              <a:rPr lang="en-US" dirty="0" smtClean="0"/>
              <a:t>Related to otters and weasels</a:t>
            </a:r>
          </a:p>
          <a:p>
            <a:r>
              <a:rPr lang="en-US" dirty="0" smtClean="0"/>
              <a:t>Typical badgers have short legs and they tend to be heavy built. </a:t>
            </a:r>
          </a:p>
          <a:p>
            <a:r>
              <a:rPr lang="en-US" dirty="0" smtClean="0"/>
              <a:t>Five toes on each foot.</a:t>
            </a:r>
          </a:p>
          <a:p>
            <a:r>
              <a:rPr lang="en-US" dirty="0" smtClean="0"/>
              <a:t>The eyes are small and the ears are short and tipped with white.</a:t>
            </a:r>
          </a:p>
          <a:p>
            <a:r>
              <a:rPr lang="en-US" dirty="0" smtClean="0"/>
              <a:t>Long claws and flattened body. </a:t>
            </a:r>
          </a:p>
          <a:p>
            <a:r>
              <a:rPr lang="en-US" dirty="0" smtClean="0"/>
              <a:t>Carry type of rabies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50" y="2489428"/>
            <a:ext cx="4700588" cy="3179306"/>
          </a:xfrm>
        </p:spPr>
      </p:pic>
      <p:pic>
        <p:nvPicPr>
          <p:cNvPr id="6" name="MS900388537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7" name="MS900388537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8" name="MS900388537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506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1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81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1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6575"/>
            <a:ext cx="10515600" cy="1325563"/>
          </a:xfrm>
        </p:spPr>
        <p:txBody>
          <a:bodyPr/>
          <a:lstStyle/>
          <a:p>
            <a:r>
              <a:rPr lang="en-US" dirty="0" smtClean="0"/>
              <a:t>Food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Roots</a:t>
            </a:r>
          </a:p>
          <a:p>
            <a:r>
              <a:rPr lang="en-US" dirty="0" smtClean="0"/>
              <a:t>Berries</a:t>
            </a:r>
          </a:p>
          <a:p>
            <a:r>
              <a:rPr lang="en-US" dirty="0" smtClean="0"/>
              <a:t>Worms</a:t>
            </a:r>
          </a:p>
          <a:p>
            <a:r>
              <a:rPr lang="en-US" dirty="0" smtClean="0"/>
              <a:t>Insects</a:t>
            </a:r>
          </a:p>
          <a:p>
            <a:r>
              <a:rPr lang="en-US" dirty="0" smtClean="0"/>
              <a:t>Small mammals</a:t>
            </a:r>
          </a:p>
          <a:p>
            <a:r>
              <a:rPr lang="en-US" dirty="0" smtClean="0"/>
              <a:t>Carrion</a:t>
            </a:r>
          </a:p>
          <a:p>
            <a:r>
              <a:rPr lang="en-US" dirty="0" smtClean="0"/>
              <a:t>Cereals</a:t>
            </a:r>
            <a:endParaRPr lang="en-US" dirty="0"/>
          </a:p>
        </p:txBody>
      </p:sp>
      <p:pic>
        <p:nvPicPr>
          <p:cNvPr id="1028" name="Picture 4" descr="C:\Users\myattf23\AppData\Local\Microsoft\Windows\Temporary Internet Files\Content.IE5\1PNSY4Q6\MC9002322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905" y="3013295"/>
            <a:ext cx="2064190" cy="83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yattf23\AppData\Local\Microsoft\Windows\Temporary Internet Files\Content.IE5\1PNSY4Q6\MC9002322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379" y="908048"/>
            <a:ext cx="2064190" cy="831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yattf23\AppData\Local\Microsoft\Windows\Temporary Internet Files\Content.IE5\1PNSY4Q6\MC900232246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056" y="1041121"/>
            <a:ext cx="2064190" cy="80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726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844675"/>
            <a:ext cx="5181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Known to fight off bigger mammals such as wolfs and coyotes and bears! Some reports over the years  have been of badgers being particularly aggressive towards dogs and humans!</a:t>
            </a:r>
          </a:p>
          <a:p>
            <a:r>
              <a:rPr lang="en-US" dirty="0" smtClean="0"/>
              <a:t>The Asian stink badger was once classified as an badger but today  is thought to be more related to a skunk than a badger.</a:t>
            </a:r>
          </a:p>
          <a:p>
            <a:r>
              <a:rPr lang="en-US" dirty="0" smtClean="0"/>
              <a:t>Can run 30 km. an hour for a short period of time.</a:t>
            </a:r>
          </a:p>
          <a:p>
            <a:r>
              <a:rPr lang="en-US" dirty="0" smtClean="0"/>
              <a:t>Generally a peaceful animal, having  been known to share its home with rabbits, red foxes and raccoon dogs.</a:t>
            </a:r>
          </a:p>
          <a:p>
            <a:r>
              <a:rPr lang="en-US" dirty="0" smtClean="0"/>
              <a:t>Males called boars, females called sows.</a:t>
            </a:r>
          </a:p>
          <a:p>
            <a:r>
              <a:rPr lang="en-US" dirty="0" smtClean="0"/>
              <a:t>Badgers can live up to 15 years in the wild.</a:t>
            </a:r>
          </a:p>
          <a:p>
            <a:r>
              <a:rPr lang="en-US" dirty="0" smtClean="0"/>
              <a:t>Cubs are pink with greyish silvery fur.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553" y="2524814"/>
            <a:ext cx="4202629" cy="3165981"/>
          </a:xfrm>
        </p:spPr>
      </p:pic>
    </p:spTree>
    <p:extLst>
      <p:ext uri="{BB962C8B-B14F-4D97-AF65-F5344CB8AC3E}">
        <p14:creationId xmlns:p14="http://schemas.microsoft.com/office/powerpoint/2010/main" val="34158585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Britannica</a:t>
            </a:r>
          </a:p>
          <a:p>
            <a:r>
              <a:rPr lang="en-US" dirty="0" smtClean="0"/>
              <a:t>a-z animals</a:t>
            </a:r>
          </a:p>
          <a:p>
            <a:r>
              <a:rPr lang="en-US" dirty="0" smtClean="0"/>
              <a:t>Wikipedia</a:t>
            </a:r>
          </a:p>
          <a:p>
            <a:r>
              <a:rPr lang="en-US" dirty="0" smtClean="0"/>
              <a:t>Shutter stock. Com</a:t>
            </a:r>
          </a:p>
          <a:p>
            <a:r>
              <a:rPr lang="en-US" dirty="0" smtClean="0"/>
              <a:t>Google search</a:t>
            </a:r>
          </a:p>
          <a:p>
            <a:r>
              <a:rPr lang="en-US" dirty="0" smtClean="0"/>
              <a:t>Bring images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537" y="2032985"/>
            <a:ext cx="4119563" cy="473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1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6903"/>
            <a:ext cx="9634963" cy="1080938"/>
          </a:xfrm>
        </p:spPr>
        <p:txBody>
          <a:bodyPr/>
          <a:lstStyle/>
          <a:p>
            <a:r>
              <a:rPr lang="en-US" dirty="0" smtClean="0"/>
              <a:t>About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347631"/>
            <a:ext cx="9613861" cy="3599316"/>
          </a:xfrm>
        </p:spPr>
        <p:txBody>
          <a:bodyPr/>
          <a:lstStyle/>
          <a:p>
            <a:r>
              <a:rPr lang="en-US" dirty="0" smtClean="0"/>
              <a:t>Finn likes pizza.</a:t>
            </a:r>
          </a:p>
          <a:p>
            <a:r>
              <a:rPr lang="en-US" dirty="0" smtClean="0"/>
              <a:t>His favorite animal is a chipmunk</a:t>
            </a:r>
          </a:p>
          <a:p>
            <a:r>
              <a:rPr lang="en-US" dirty="0" smtClean="0"/>
              <a:t>One of his favorite hobby's is collecting sea glass.</a:t>
            </a:r>
          </a:p>
          <a:p>
            <a:r>
              <a:rPr lang="en-US" dirty="0" smtClean="0"/>
              <a:t>Favorite book series is the Hardy Boy series</a:t>
            </a:r>
          </a:p>
          <a:p>
            <a:r>
              <a:rPr lang="en-US" dirty="0" smtClean="0"/>
              <a:t>He is 8 and 3 quarters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542" y="2686050"/>
            <a:ext cx="4324508" cy="3752850"/>
          </a:xfrm>
          <a:prstGeom prst="rect">
            <a:avLst/>
          </a:prstGeom>
        </p:spPr>
      </p:pic>
      <p:pic>
        <p:nvPicPr>
          <p:cNvPr id="5" name="MS900388271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  <p:pic>
        <p:nvPicPr>
          <p:cNvPr id="6" name="MS900388271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3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98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98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261</TotalTime>
  <Words>321</Words>
  <Application>Microsoft Office PowerPoint</Application>
  <PresentationFormat>Custom</PresentationFormat>
  <Paragraphs>48</Paragraphs>
  <Slides>8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Berlin</vt:lpstr>
      <vt:lpstr>Badger</vt:lpstr>
      <vt:lpstr>Introduction</vt:lpstr>
      <vt:lpstr>Habitat</vt:lpstr>
      <vt:lpstr>Characteristics</vt:lpstr>
      <vt:lpstr>Food </vt:lpstr>
      <vt:lpstr>Fun Facts</vt:lpstr>
      <vt:lpstr>Bibliography </vt:lpstr>
      <vt:lpstr>About the author</vt:lpstr>
    </vt:vector>
  </TitlesOfParts>
  <Company>Barrington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Badger</dc:title>
  <dc:creator>Myatt, Finn 2023</dc:creator>
  <cp:lastModifiedBy>finn theadore myatt</cp:lastModifiedBy>
  <cp:revision>33</cp:revision>
  <dcterms:created xsi:type="dcterms:W3CDTF">2014-05-15T12:48:24Z</dcterms:created>
  <dcterms:modified xsi:type="dcterms:W3CDTF">2014-06-17T13:29:04Z</dcterms:modified>
</cp:coreProperties>
</file>