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1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7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00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151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32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50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1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2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4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6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1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9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46F3-8D20-4E0C-8ADA-9C56AF82D1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810368-35B0-4909-83F7-033EC5F8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3529" y="2420714"/>
            <a:ext cx="7766936" cy="164630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Matura MT Script Capitals" panose="03020802060602070202" pitchFamily="66" charset="0"/>
              </a:rPr>
              <a:t>Deer</a:t>
            </a:r>
            <a:endParaRPr lang="en-US" sz="8800" dirty="0">
              <a:latin typeface="Matura MT Script Capitals" panose="03020802060602070202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Matura MT Script Capitals" panose="03020802060602070202" pitchFamily="66" charset="0"/>
              </a:rPr>
              <a:t>By Kate</a:t>
            </a:r>
          </a:p>
          <a:p>
            <a:endParaRPr lang="en-US" sz="4800" dirty="0">
              <a:latin typeface="Matura MT Script Capitals" panose="03020802060602070202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85" y="274463"/>
            <a:ext cx="2285714" cy="2285714"/>
          </a:xfrm>
          <a:prstGeom prst="rect">
            <a:avLst/>
          </a:prstGeom>
        </p:spPr>
      </p:pic>
      <p:pic>
        <p:nvPicPr>
          <p:cNvPr id="1028" name="Picture 4" descr="C:\Users\wilberk23\AppData\Local\Microsoft\Windows\Temporary Internet Files\Content.IE5\DS557XVY\MP9004092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05" y="4206476"/>
            <a:ext cx="3338830" cy="22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MS900431058[1]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040534" y="582450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2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lgerian" panose="04020705040A02060702" pitchFamily="82" charset="0"/>
              </a:rPr>
              <a:t>INTRODUCTION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 decided to study the deer because I already had some back round knowledge but I wanted to know more about these graceful, shy creatures. Enjoy!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16206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Habitat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found in forests</a:t>
            </a:r>
          </a:p>
          <a:p>
            <a:r>
              <a:rPr lang="en-US" dirty="0" smtClean="0"/>
              <a:t>Europe, Asia, North America</a:t>
            </a:r>
          </a:p>
          <a:p>
            <a:r>
              <a:rPr lang="en-US" dirty="0" smtClean="0"/>
              <a:t>Inhabits most of Europe</a:t>
            </a:r>
          </a:p>
          <a:p>
            <a:r>
              <a:rPr lang="en-US" dirty="0" smtClean="0"/>
              <a:t>Deer have been introduced to other places</a:t>
            </a:r>
          </a:p>
          <a:p>
            <a:r>
              <a:rPr lang="en-US" dirty="0" smtClean="0"/>
              <a:t> Also in dense forests and planted areas</a:t>
            </a:r>
          </a:p>
          <a:p>
            <a:r>
              <a:rPr lang="en-US" dirty="0" smtClean="0"/>
              <a:t>Dry open country + rocky hillsides</a:t>
            </a:r>
          </a:p>
          <a:p>
            <a:r>
              <a:rPr lang="en-US" dirty="0" smtClean="0"/>
              <a:t>Different kinds of deer live in different places</a:t>
            </a:r>
          </a:p>
          <a:p>
            <a:endParaRPr lang="en-US" dirty="0"/>
          </a:p>
        </p:txBody>
      </p:sp>
      <p:pic>
        <p:nvPicPr>
          <p:cNvPr id="1026" name="Picture 2" descr="C:\Users\wilberk23\AppData\Local\Microsoft\Windows\Temporary Internet Files\Content.IE5\81L5HO8Q\MC90015154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872" y="1380281"/>
            <a:ext cx="4134307" cy="41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74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stellar" panose="020A0402060406010301" pitchFamily="18" charset="0"/>
              </a:rPr>
              <a:t>characteristics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474" y="1702469"/>
            <a:ext cx="4185623" cy="5762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wilberk23\AppData\Local\Microsoft\Windows\Temporary Internet Files\Content.IE5\NNJ2SJ23\MC90035609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0811"/>
            <a:ext cx="1805940" cy="134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Antlers fall off each year</a:t>
            </a:r>
          </a:p>
          <a:p>
            <a:r>
              <a:rPr lang="en-US" dirty="0" smtClean="0"/>
              <a:t>Males weigh 350 to 530 pounds</a:t>
            </a:r>
          </a:p>
          <a:p>
            <a:r>
              <a:rPr lang="en-US" dirty="0" smtClean="0"/>
              <a:t>Usually have 1 fawn at a time</a:t>
            </a:r>
          </a:p>
          <a:p>
            <a:r>
              <a:rPr lang="en-US" dirty="0" smtClean="0"/>
              <a:t>Have long ears</a:t>
            </a:r>
          </a:p>
          <a:p>
            <a:r>
              <a:rPr lang="en-US" dirty="0" smtClean="0"/>
              <a:t>Fur colors: brown, tan, white, brown-orange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30" y="3381292"/>
            <a:ext cx="2033231" cy="135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6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FOOD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47800"/>
            <a:ext cx="4184035" cy="4593561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Mainly eat leaves</a:t>
            </a:r>
          </a:p>
          <a:p>
            <a:r>
              <a:rPr lang="en-US" sz="3300" dirty="0" smtClean="0"/>
              <a:t>Take time choosing food</a:t>
            </a:r>
          </a:p>
          <a:p>
            <a:r>
              <a:rPr lang="en-US" sz="3300" dirty="0" smtClean="0"/>
              <a:t>Also eat shoots, leaves, and grasses</a:t>
            </a:r>
          </a:p>
          <a:p>
            <a:r>
              <a:rPr lang="en-US" sz="3300" dirty="0" smtClean="0"/>
              <a:t>Prefer foods that are easy to digest</a:t>
            </a:r>
          </a:p>
          <a:p>
            <a:r>
              <a:rPr lang="en-US" sz="3300" dirty="0" smtClean="0"/>
              <a:t>Very selective</a:t>
            </a:r>
          </a:p>
          <a:p>
            <a:r>
              <a:rPr lang="en-US" sz="3300" dirty="0" smtClean="0"/>
              <a:t>Favorite food is acorns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30" name="Picture 6" descr="C:\Users\wilberk23\AppData\Local\Microsoft\Windows\Temporary Internet Files\Content.IE5\8EANGLPE\MC9000573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888" y="218380"/>
            <a:ext cx="2317012" cy="484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9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anose="04030905020B02020C02" pitchFamily="82" charset="0"/>
              </a:rPr>
              <a:t>FUN FACTS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4943" y="1930400"/>
            <a:ext cx="4184035" cy="3880772"/>
          </a:xfrm>
        </p:spPr>
        <p:txBody>
          <a:bodyPr/>
          <a:lstStyle/>
          <a:p>
            <a:r>
              <a:rPr lang="en-US" dirty="0" smtClean="0"/>
              <a:t>Have 4-chambered stomachs</a:t>
            </a:r>
          </a:p>
          <a:p>
            <a:r>
              <a:rPr lang="en-US" dirty="0" smtClean="0"/>
              <a:t>Even number of “toes "on each hoof</a:t>
            </a:r>
          </a:p>
          <a:p>
            <a:r>
              <a:rPr lang="en-US" dirty="0" smtClean="0"/>
              <a:t>Live 10-20 years </a:t>
            </a:r>
          </a:p>
          <a:p>
            <a:r>
              <a:rPr lang="en-US" dirty="0" smtClean="0"/>
              <a:t>Predators are the wolf, bear, and cougar</a:t>
            </a:r>
          </a:p>
          <a:p>
            <a:r>
              <a:rPr lang="en-US" dirty="0" err="1" smtClean="0"/>
              <a:t>Odocoileus</a:t>
            </a:r>
            <a:r>
              <a:rPr lang="en-US" dirty="0" smtClean="0"/>
              <a:t> </a:t>
            </a:r>
            <a:r>
              <a:rPr lang="en-US" dirty="0" err="1" smtClean="0"/>
              <a:t>Virginina</a:t>
            </a:r>
            <a:r>
              <a:rPr lang="en-US" dirty="0" smtClean="0"/>
              <a:t> is the deer’s scientific name</a:t>
            </a:r>
          </a:p>
          <a:p>
            <a:r>
              <a:rPr lang="en-US" dirty="0" smtClean="0"/>
              <a:t>Can run as fast as 43 mph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80" y="3418115"/>
            <a:ext cx="1686154" cy="1882750"/>
          </a:xfrm>
        </p:spPr>
      </p:pic>
    </p:spTree>
    <p:extLst>
      <p:ext uri="{BB962C8B-B14F-4D97-AF65-F5344CB8AC3E}">
        <p14:creationId xmlns:p14="http://schemas.microsoft.com/office/powerpoint/2010/main" val="101980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5 0.07361 L -0.0694 0.07361 C -0.06145 0.07361 -0.05247 0.05972 -0.0444 0.05764 C -0.03841 0.05764 -0.02747 0.0706 -0.02252 0.0706 C -0.01549 0.0706 -0.00846 0.06666 0.00456 0.06666 L 0.01355 -0.08843 L 0.02357 0.09861 L 0.03555 0.07361 L 0.04545 0.06666 L 0.06954 0.07268 C 0.0806 0.06967 0.08959 0.05671 0.10053 0.05162 C 0.10456 0.05069 0.11355 0.04954 0.11954 0.05162 C 0.12553 0.0537 0.1306 0.06759 0.13256 0.06852 C 0.13555 0.07268 0.14258 0.06852 0.14649 0.0706 L 0.15248 0.07361 L 0.16355 0.07361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urlz MT" panose="04040404050702020202" pitchFamily="82" charset="0"/>
              </a:rPr>
              <a:t>BIBLIOGRAPHY</a:t>
            </a:r>
            <a:endParaRPr lang="en-US" sz="5400" dirty="0">
              <a:latin typeface="Curlz MT" panose="040404040507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Britannica Schools for information</a:t>
            </a:r>
          </a:p>
          <a:p>
            <a:r>
              <a:rPr lang="en-US" u="sng" dirty="0" smtClean="0"/>
              <a:t>BIG</a:t>
            </a:r>
            <a:r>
              <a:rPr lang="en-US" dirty="0" smtClean="0"/>
              <a:t> thanks to PHS  3</a:t>
            </a:r>
            <a:r>
              <a:rPr lang="en-US" baseline="30000" dirty="0" smtClean="0"/>
              <a:t>rd</a:t>
            </a:r>
            <a:r>
              <a:rPr lang="en-US" dirty="0" smtClean="0"/>
              <a:t> grade teachers and PHS librarian Miss O’Kane for making this presentation possible.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Thanks to A-Z Animals for even </a:t>
            </a:r>
            <a:r>
              <a:rPr lang="en-US" u="sng" dirty="0" smtClean="0">
                <a:sym typeface="Wingdings" panose="05000000000000000000" pitchFamily="2" charset="2"/>
              </a:rPr>
              <a:t>more </a:t>
            </a:r>
            <a:r>
              <a:rPr lang="en-US" dirty="0" smtClean="0">
                <a:sym typeface="Wingdings" panose="05000000000000000000" pitchFamily="2" charset="2"/>
              </a:rPr>
              <a:t>info.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Thanks to Wikipeidia,for even </a:t>
            </a:r>
            <a:r>
              <a:rPr lang="en-US" u="sng" dirty="0" smtClean="0">
                <a:sym typeface="Wingdings" panose="05000000000000000000" pitchFamily="2" charset="2"/>
              </a:rPr>
              <a:t>MORE </a:t>
            </a:r>
            <a:r>
              <a:rPr lang="en-US" dirty="0" smtClean="0">
                <a:sym typeface="Wingdings" panose="05000000000000000000" pitchFamily="2" charset="2"/>
              </a:rPr>
              <a:t>info!</a:t>
            </a:r>
            <a:endParaRPr lang="en-US" dirty="0" smtClean="0"/>
          </a:p>
        </p:txBody>
      </p:sp>
      <p:pic>
        <p:nvPicPr>
          <p:cNvPr id="2050" name="Picture 2" descr="C:\Users\wilberk23\AppData\Local\Microsoft\Windows\Temporary Internet Files\Content.IE5\DS557XVY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856" y="3585667"/>
            <a:ext cx="2361743" cy="236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13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241" y="2084389"/>
            <a:ext cx="4184035" cy="38807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lephant" panose="02020904090505020303" pitchFamily="18" charset="0"/>
              </a:rPr>
              <a:t>Kate Wilber loves to dance. Her favorite colors are p</a:t>
            </a:r>
            <a:r>
              <a:rPr lang="en-US" sz="3200" u="sng" dirty="0" smtClean="0">
                <a:solidFill>
                  <a:schemeClr val="accent6">
                    <a:lumMod val="75000"/>
                  </a:schemeClr>
                </a:solidFill>
                <a:latin typeface="Elephant" panose="02020904090505020303" pitchFamily="18" charset="0"/>
              </a:rPr>
              <a:t>urple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lephant" panose="02020904090505020303" pitchFamily="18" charset="0"/>
              </a:rPr>
              <a:t> and 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Elephant" panose="02020904090505020303" pitchFamily="18" charset="0"/>
              </a:rPr>
              <a:t>turquoise</a:t>
            </a:r>
            <a:r>
              <a:rPr lang="en-US" sz="3200" dirty="0" smtClean="0">
                <a:solidFill>
                  <a:srgbClr val="7030A0"/>
                </a:solidFill>
                <a:latin typeface="Elephant" panose="02020904090505020303" pitchFamily="18" charset="0"/>
              </a:rPr>
              <a:t>. Her favorite food is tuna noodle casserole. In her free time, Kate likes to play with her 2 cats. </a:t>
            </a:r>
            <a:r>
              <a:rPr lang="en-US" sz="3200" dirty="0" smtClean="0">
                <a:solidFill>
                  <a:srgbClr val="7030A0"/>
                </a:solidFill>
                <a:latin typeface="Elephant" panose="02020904090505020303" pitchFamily="18" charset="0"/>
                <a:sym typeface="Wingdings" panose="05000000000000000000" pitchFamily="2" charset="2"/>
              </a:rPr>
              <a:t></a:t>
            </a:r>
            <a:endParaRPr lang="en-US" sz="3200" dirty="0">
              <a:solidFill>
                <a:srgbClr val="7030A0"/>
              </a:solidFill>
              <a:latin typeface="Elephant" panose="02020904090505020303" pitchFamily="18" charset="0"/>
            </a:endParaRPr>
          </a:p>
        </p:txBody>
      </p:sp>
      <p:pic>
        <p:nvPicPr>
          <p:cNvPr id="3074" name="Picture 2" descr="C:\Users\wilberk23\AppData\Local\Microsoft\Windows\Temporary Internet Files\Content.IE5\FEMHWKYJ\MC9002524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42" y="2036598"/>
            <a:ext cx="2902408" cy="413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4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261</Words>
  <Application>Microsoft Office PowerPoint</Application>
  <PresentationFormat>Custom</PresentationFormat>
  <Paragraphs>40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Deer</vt:lpstr>
      <vt:lpstr>INTRODUCTION</vt:lpstr>
      <vt:lpstr>Habitat</vt:lpstr>
      <vt:lpstr>characteristics</vt:lpstr>
      <vt:lpstr>FOOD</vt:lpstr>
      <vt:lpstr>FUN FACTS</vt:lpstr>
      <vt:lpstr>BIBLIOGRAPHY</vt:lpstr>
      <vt:lpstr>ABOUT THE AUTHOR</vt:lpstr>
    </vt:vector>
  </TitlesOfParts>
  <Company>Barrington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Deer</dc:title>
  <dc:creator>Wilber, Kathleen 2023</dc:creator>
  <cp:lastModifiedBy>Wilber, Kathleen 2023</cp:lastModifiedBy>
  <cp:revision>44</cp:revision>
  <dcterms:created xsi:type="dcterms:W3CDTF">2014-05-15T12:48:26Z</dcterms:created>
  <dcterms:modified xsi:type="dcterms:W3CDTF">2014-06-17T13:20:29Z</dcterms:modified>
</cp:coreProperties>
</file>