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audio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2" r:id="rId1"/>
  </p:sldMasterIdLst>
  <p:sldIdLst>
    <p:sldId id="256" r:id="rId2"/>
    <p:sldId id="264" r:id="rId3"/>
    <p:sldId id="257" r:id="rId4"/>
    <p:sldId id="259" r:id="rId5"/>
    <p:sldId id="258" r:id="rId6"/>
    <p:sldId id="260" r:id="rId7"/>
    <p:sldId id="262" r:id="rId8"/>
    <p:sldId id="261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34578" autoAdjust="0"/>
    <p:restoredTop sz="86329" autoAdjust="0"/>
  </p:normalViewPr>
  <p:slideViewPr>
    <p:cSldViewPr snapToGrid="0">
      <p:cViewPr varScale="1">
        <p:scale>
          <a:sx n="50" d="100"/>
          <a:sy n="50" d="100"/>
        </p:scale>
        <p:origin x="-936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22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EC12-AF86-4A17-A628-1C4D00F51048}" type="datetimeFigureOut">
              <a:rPr lang="en-US" smtClean="0"/>
              <a:t>6/17/2014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271AA-5E31-4223-B899-5FE0C7B96C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458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EC12-AF86-4A17-A628-1C4D00F51048}" type="datetimeFigureOut">
              <a:rPr lang="en-US" smtClean="0"/>
              <a:t>6/17/2014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271AA-5E31-4223-B899-5FE0C7B96C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236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EC12-AF86-4A17-A628-1C4D00F51048}" type="datetimeFigureOut">
              <a:rPr lang="en-US" smtClean="0"/>
              <a:t>6/17/2014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271AA-5E31-4223-B899-5FE0C7B96C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636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EC12-AF86-4A17-A628-1C4D00F51048}" type="datetimeFigureOut">
              <a:rPr lang="en-US" smtClean="0"/>
              <a:t>6/17/2014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271AA-5E31-4223-B899-5FE0C7B96CD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2269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EC12-AF86-4A17-A628-1C4D00F51048}" type="datetimeFigureOut">
              <a:rPr lang="en-US" smtClean="0"/>
              <a:t>6/17/2014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271AA-5E31-4223-B899-5FE0C7B96C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097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EC12-AF86-4A17-A628-1C4D00F51048}" type="datetimeFigureOut">
              <a:rPr lang="en-US" smtClean="0"/>
              <a:t>6/17/2014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271AA-5E31-4223-B899-5FE0C7B96C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357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EC12-AF86-4A17-A628-1C4D00F51048}" type="datetimeFigureOut">
              <a:rPr lang="en-US" smtClean="0"/>
              <a:t>6/17/2014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271AA-5E31-4223-B899-5FE0C7B96C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929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EC12-AF86-4A17-A628-1C4D00F51048}" type="datetimeFigureOut">
              <a:rPr lang="en-US" smtClean="0"/>
              <a:t>6/17/2014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271AA-5E31-4223-B899-5FE0C7B96C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379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EC12-AF86-4A17-A628-1C4D00F51048}" type="datetimeFigureOut">
              <a:rPr lang="en-US" smtClean="0"/>
              <a:t>6/17/2014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271AA-5E31-4223-B899-5FE0C7B96C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725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EC12-AF86-4A17-A628-1C4D00F51048}" type="datetimeFigureOut">
              <a:rPr lang="en-US" smtClean="0"/>
              <a:t>6/17/2014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271AA-5E31-4223-B899-5FE0C7B96C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013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EC12-AF86-4A17-A628-1C4D00F51048}" type="datetimeFigureOut">
              <a:rPr lang="en-US" smtClean="0"/>
              <a:t>6/17/2014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271AA-5E31-4223-B899-5FE0C7B96C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65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EC12-AF86-4A17-A628-1C4D00F51048}" type="datetimeFigureOut">
              <a:rPr lang="en-US" smtClean="0"/>
              <a:t>6/17/2014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271AA-5E31-4223-B899-5FE0C7B96C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51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EC12-AF86-4A17-A628-1C4D00F51048}" type="datetimeFigureOut">
              <a:rPr lang="en-US" smtClean="0"/>
              <a:t>6/17/2014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271AA-5E31-4223-B899-5FE0C7B96C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009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EC12-AF86-4A17-A628-1C4D00F51048}" type="datetimeFigureOut">
              <a:rPr lang="en-US" smtClean="0"/>
              <a:t>6/17/2014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271AA-5E31-4223-B899-5FE0C7B96C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37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EC12-AF86-4A17-A628-1C4D00F51048}" type="datetimeFigureOut">
              <a:rPr lang="en-US" smtClean="0"/>
              <a:t>6/17/2014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271AA-5E31-4223-B899-5FE0C7B96C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603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EC12-AF86-4A17-A628-1C4D00F51048}" type="datetimeFigureOut">
              <a:rPr lang="en-US" smtClean="0"/>
              <a:t>6/17/2014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271AA-5E31-4223-B899-5FE0C7B96C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56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EC12-AF86-4A17-A628-1C4D00F51048}" type="datetimeFigureOut">
              <a:rPr lang="en-US" smtClean="0"/>
              <a:t>6/17/2014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271AA-5E31-4223-B899-5FE0C7B96C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095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3B40EC12-AF86-4A17-A628-1C4D00F51048}" type="datetimeFigureOut">
              <a:rPr lang="en-US" smtClean="0"/>
              <a:t>6/17/2014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A81271AA-5E31-4223-B899-5FE0C7B96C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7222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.png"/><Relationship Id="rId5" Type="http://schemas.openxmlformats.org/officeDocument/2006/relationships/image" Target="../media/image12.jpg"/><Relationship Id="rId4" Type="http://schemas.openxmlformats.org/officeDocument/2006/relationships/image" Target="../media/image1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Grey</a:t>
            </a:r>
            <a:r>
              <a:rPr lang="en-US" dirty="0" smtClean="0"/>
              <a:t> </a:t>
            </a:r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Dolphin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</a:t>
            </a:r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Alexandra</a:t>
            </a:r>
            <a:r>
              <a:rPr lang="en-US" dirty="0" smtClean="0"/>
              <a:t> </a:t>
            </a:r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McKenzie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MS910218970[1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273" y="5472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4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320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askerville Old Face" panose="02020602080505020303" pitchFamily="18" charset="0"/>
              </a:rPr>
              <a:t>introduction</a:t>
            </a:r>
            <a:endParaRPr lang="en-US" sz="72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 love dolphins, but I don’t know much about them. So here are some facts about them! I learned so much about them I hope you do to! Enjoy!</a:t>
            </a:r>
            <a:endParaRPr lang="en-US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31" name="Picture 7" descr="C:\Users\mckenziea23\AppData\Local\Microsoft\Windows\Temporary Internet Files\Content.IE5\HNIJ567C\MC900021313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809" y="2967971"/>
            <a:ext cx="2729023" cy="204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99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3" grpId="2" build="p"/>
      <p:bldP spid="3" grpId="3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Habitat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265" y="1931951"/>
            <a:ext cx="5025216" cy="4351338"/>
          </a:xfrm>
        </p:spPr>
        <p:txBody>
          <a:bodyPr>
            <a:normAutofit fontScale="70000" lnSpcReduction="20000"/>
          </a:bodyPr>
          <a:lstStyle/>
          <a:p>
            <a:r>
              <a:rPr lang="en-US" sz="3600" b="1" dirty="0" smtClean="0">
                <a:latin typeface="Baskerville Old Face" panose="02020602080505020303" pitchFamily="18" charset="0"/>
              </a:rPr>
              <a:t>Atlantic </a:t>
            </a:r>
          </a:p>
          <a:p>
            <a:r>
              <a:rPr lang="en-US" sz="3600" b="1" dirty="0" smtClean="0">
                <a:latin typeface="Baskerville Old Face" panose="02020602080505020303" pitchFamily="18" charset="0"/>
              </a:rPr>
              <a:t>Pacific</a:t>
            </a:r>
          </a:p>
          <a:p>
            <a:r>
              <a:rPr lang="en-US" sz="3600" b="1" dirty="0" smtClean="0">
                <a:latin typeface="Baskerville Old Face" panose="02020602080505020303" pitchFamily="18" charset="0"/>
              </a:rPr>
              <a:t>South east Indian ocean</a:t>
            </a:r>
          </a:p>
          <a:p>
            <a:r>
              <a:rPr lang="en-US" sz="3600" b="1" dirty="0" smtClean="0">
                <a:latin typeface="Baskerville Old Face" panose="02020602080505020303" pitchFamily="18" charset="0"/>
              </a:rPr>
              <a:t>Mediterranean sea</a:t>
            </a:r>
          </a:p>
          <a:p>
            <a:r>
              <a:rPr lang="en-US" sz="3600" b="1" dirty="0" smtClean="0">
                <a:latin typeface="Baskerville Old Face" panose="02020602080505020303" pitchFamily="18" charset="0"/>
              </a:rPr>
              <a:t>Harbors</a:t>
            </a:r>
          </a:p>
          <a:p>
            <a:r>
              <a:rPr lang="en-US" sz="3600" b="1" dirty="0" smtClean="0">
                <a:latin typeface="Baskerville Old Face" panose="02020602080505020303" pitchFamily="18" charset="0"/>
              </a:rPr>
              <a:t>Bays</a:t>
            </a:r>
          </a:p>
          <a:p>
            <a:r>
              <a:rPr lang="en-US" sz="3600" b="1" dirty="0" smtClean="0">
                <a:latin typeface="Baskerville Old Face" panose="02020602080505020303" pitchFamily="18" charset="0"/>
              </a:rPr>
              <a:t>Some in shallow water</a:t>
            </a:r>
          </a:p>
          <a:p>
            <a:r>
              <a:rPr lang="en-US" sz="3600" b="1" dirty="0" smtClean="0">
                <a:latin typeface="Baskerville Old Face" panose="02020602080505020303" pitchFamily="18" charset="0"/>
              </a:rPr>
              <a:t>Western Greece</a:t>
            </a:r>
          </a:p>
          <a:p>
            <a:r>
              <a:rPr lang="en-US" sz="3600" b="1" dirty="0" smtClean="0">
                <a:latin typeface="Baskerville Old Face" panose="02020602080505020303" pitchFamily="18" charset="0"/>
              </a:rPr>
              <a:t>Some deep water</a:t>
            </a:r>
          </a:p>
          <a:p>
            <a:pPr marL="0" indent="0">
              <a:buNone/>
            </a:pPr>
            <a:endParaRPr lang="en-US" dirty="0" smtClean="0">
              <a:latin typeface="Baskerville Old Face" panose="02020602080505020303" pitchFamily="18" charset="0"/>
            </a:endParaRP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340" y="813464"/>
            <a:ext cx="7067533" cy="5140991"/>
          </a:xfrm>
        </p:spPr>
      </p:pic>
    </p:spTree>
    <p:extLst>
      <p:ext uri="{BB962C8B-B14F-4D97-AF65-F5344CB8AC3E}">
        <p14:creationId xmlns:p14="http://schemas.microsoft.com/office/powerpoint/2010/main" val="382749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7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1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7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1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2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6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7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1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2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1" presetClass="entr" presetSubtype="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1" presetClass="entr" presetSubtype="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1" presetClass="entr" presetSubtype="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1" presetClass="entr" presetSubtype="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1" presetClass="entr" presetSubtype="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1" presetClass="entr" presetSubtype="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1" presetClass="entr" presetSubtype="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1" presetClass="entr" presetSubtype="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1" presetClass="entr" presetSubtype="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1" presetClass="entr" presetSubtype="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2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3" grpId="2" build="p"/>
      <p:bldP spid="3" grpId="3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801086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latin typeface="Baskerville Old Face" panose="02020602080505020303" pitchFamily="18" charset="0"/>
              </a:rPr>
              <a:t>Fish </a:t>
            </a:r>
          </a:p>
          <a:p>
            <a:r>
              <a:rPr lang="en-US" b="1" dirty="0" smtClean="0">
                <a:latin typeface="Baskerville Old Face" panose="02020602080505020303" pitchFamily="18" charset="0"/>
              </a:rPr>
              <a:t>Herring </a:t>
            </a:r>
          </a:p>
          <a:p>
            <a:r>
              <a:rPr lang="en-US" b="1" dirty="0" smtClean="0">
                <a:latin typeface="Baskerville Old Face" panose="02020602080505020303" pitchFamily="18" charset="0"/>
              </a:rPr>
              <a:t>Pilchard</a:t>
            </a:r>
          </a:p>
          <a:p>
            <a:r>
              <a:rPr lang="en-US" b="1" dirty="0" smtClean="0">
                <a:latin typeface="Baskerville Old Face" panose="02020602080505020303" pitchFamily="18" charset="0"/>
              </a:rPr>
              <a:t>Anchovies</a:t>
            </a:r>
          </a:p>
          <a:p>
            <a:r>
              <a:rPr lang="en-US" b="1" dirty="0" smtClean="0">
                <a:latin typeface="Baskerville Old Face" panose="02020602080505020303" pitchFamily="18" charset="0"/>
              </a:rPr>
              <a:t>Hake</a:t>
            </a:r>
          </a:p>
          <a:p>
            <a:r>
              <a:rPr lang="en-US" b="1" dirty="0" smtClean="0">
                <a:latin typeface="Baskerville Old Face" panose="02020602080505020303" pitchFamily="18" charset="0"/>
              </a:rPr>
              <a:t>Sardines</a:t>
            </a:r>
          </a:p>
          <a:p>
            <a:r>
              <a:rPr lang="en-US" b="1" dirty="0" smtClean="0">
                <a:latin typeface="Baskerville Old Face" panose="02020602080505020303" pitchFamily="18" charset="0"/>
              </a:rPr>
              <a:t>Bonito</a:t>
            </a:r>
          </a:p>
          <a:p>
            <a:r>
              <a:rPr lang="en-US" b="1" dirty="0" smtClean="0">
                <a:latin typeface="Baskerville Old Face" panose="02020602080505020303" pitchFamily="18" charset="0"/>
              </a:rPr>
              <a:t>Squid</a:t>
            </a:r>
          </a:p>
          <a:p>
            <a:r>
              <a:rPr lang="en-US" b="1" dirty="0" smtClean="0">
                <a:latin typeface="Baskerville Old Face" panose="02020602080505020303" pitchFamily="18" charset="0"/>
              </a:rPr>
              <a:t>Octopus</a:t>
            </a:r>
          </a:p>
          <a:p>
            <a:r>
              <a:rPr lang="en-US" b="1" dirty="0" smtClean="0">
                <a:latin typeface="Baskerville Old Face" panose="02020602080505020303" pitchFamily="18" charset="0"/>
              </a:rPr>
              <a:t>shrimp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2" y="4971405"/>
            <a:ext cx="1169518" cy="143560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877" y="571893"/>
            <a:ext cx="1944265" cy="1500204"/>
          </a:xfrm>
          <a:prstGeom prst="rect">
            <a:avLst/>
          </a:prstGeom>
        </p:spPr>
      </p:pic>
      <p:cxnSp>
        <p:nvCxnSpPr>
          <p:cNvPr id="13" name="Straight Arrow Connector 12"/>
          <p:cNvCxnSpPr>
            <a:endCxn id="5" idx="1"/>
          </p:cNvCxnSpPr>
          <p:nvPr/>
        </p:nvCxnSpPr>
        <p:spPr>
          <a:xfrm flipV="1">
            <a:off x="2400300" y="5689209"/>
            <a:ext cx="1249412" cy="57824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64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Rounded MT Bold" panose="020F0704030504030204" pitchFamily="34" charset="0"/>
              </a:rPr>
              <a:t>Characteristics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2050" y="1825389"/>
            <a:ext cx="5025216" cy="4351338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Baskerville Old Face" panose="02020602080505020303" pitchFamily="18" charset="0"/>
              </a:rPr>
              <a:t>Its weight is around 100kg and 300kg</a:t>
            </a:r>
          </a:p>
          <a:p>
            <a:r>
              <a:rPr lang="en-US" b="1" dirty="0" smtClean="0">
                <a:latin typeface="Baskerville Old Face" panose="02020602080505020303" pitchFamily="18" charset="0"/>
              </a:rPr>
              <a:t>There life span is 20-45 years!</a:t>
            </a:r>
          </a:p>
          <a:p>
            <a:r>
              <a:rPr lang="en-US" b="1" dirty="0" smtClean="0">
                <a:latin typeface="Baskerville Old Face" panose="02020602080505020303" pitchFamily="18" charset="0"/>
              </a:rPr>
              <a:t>They have awesome hearing</a:t>
            </a:r>
          </a:p>
          <a:p>
            <a:r>
              <a:rPr lang="en-US" b="1" dirty="0" smtClean="0">
                <a:latin typeface="Baskerville Old Face" panose="02020602080505020303" pitchFamily="18" charset="0"/>
              </a:rPr>
              <a:t>color: black, grey, and white</a:t>
            </a:r>
            <a:endParaRPr lang="en-US" b="1" dirty="0">
              <a:latin typeface="Baskerville Old Face" panose="02020602080505020303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2050" name="Picture 2" descr="C:\Users\mckenziea23\AppData\Local\Microsoft\Windows\Temporary Internet Files\Content.IE5\B835JWIN\MC900308762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4344909"/>
            <a:ext cx="1828800" cy="18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ckenziea23\AppData\Local\Microsoft\Windows\Temporary Internet Files\Content.IE5\D66CAQQM\MC900439117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164" y="4496323"/>
            <a:ext cx="1513936" cy="153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>
            <a:stCxn id="12" idx="3"/>
          </p:cNvCxnSpPr>
          <p:nvPr/>
        </p:nvCxnSpPr>
        <p:spPr>
          <a:xfrm flipH="1">
            <a:off x="3538329" y="5217183"/>
            <a:ext cx="1630018" cy="1029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134677" y="4755518"/>
            <a:ext cx="1033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White in the flower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37322" y="3430509"/>
            <a:ext cx="267528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47650" y="3180522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Black  smiley 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23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4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5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1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8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9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3" grpId="2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 Facts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4940" y="1907510"/>
            <a:ext cx="5025216" cy="4351338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latin typeface="Baskerville Old Face" panose="02020602080505020303" pitchFamily="18" charset="0"/>
              </a:rPr>
              <a:t>Travel groups up to 10-50</a:t>
            </a:r>
          </a:p>
          <a:p>
            <a:r>
              <a:rPr lang="en-US" b="1" dirty="0" smtClean="0">
                <a:latin typeface="Baskerville Old Face" panose="02020602080505020303" pitchFamily="18" charset="0"/>
              </a:rPr>
              <a:t>Speed up to 40kg</a:t>
            </a:r>
          </a:p>
          <a:p>
            <a:r>
              <a:rPr lang="en-US" b="1" dirty="0" smtClean="0">
                <a:latin typeface="Baskerville Old Face" panose="02020602080505020303" pitchFamily="18" charset="0"/>
              </a:rPr>
              <a:t>Nipping or bumping is a way of knowing there playing</a:t>
            </a:r>
          </a:p>
          <a:p>
            <a:r>
              <a:rPr lang="en-US" b="1" dirty="0" smtClean="0">
                <a:latin typeface="Baskerville Old Face" panose="02020602080505020303" pitchFamily="18" charset="0"/>
              </a:rPr>
              <a:t>There brain is half asleep</a:t>
            </a:r>
          </a:p>
          <a:p>
            <a:r>
              <a:rPr lang="en-US" b="1" dirty="0" smtClean="0">
                <a:latin typeface="Baskerville Old Face" panose="02020602080505020303" pitchFamily="18" charset="0"/>
              </a:rPr>
              <a:t>Bottlenose dolphin has a short nose so that makes them look like there smiling</a:t>
            </a:r>
          </a:p>
          <a:p>
            <a:r>
              <a:rPr lang="en-US" b="1" dirty="0" smtClean="0">
                <a:latin typeface="Baskerville Old Face" panose="02020602080505020303" pitchFamily="18" charset="0"/>
              </a:rPr>
              <a:t>At aquariums and zoos  bottlenose dolphin’s perform</a:t>
            </a:r>
          </a:p>
          <a:p>
            <a:pPr marL="0" indent="0">
              <a:buNone/>
            </a:pPr>
            <a:endParaRPr lang="en-US" dirty="0" smtClean="0">
              <a:latin typeface="Baskerville Old Face" panose="02020602080505020303" pitchFamily="18" charset="0"/>
            </a:endParaRPr>
          </a:p>
          <a:p>
            <a:endParaRPr lang="en-US" dirty="0" smtClean="0">
              <a:latin typeface="Baskerville Old Face" panose="02020602080505020303" pitchFamily="18" charset="0"/>
            </a:endParaRP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659" y="1690688"/>
            <a:ext cx="503396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489" y="1825625"/>
            <a:ext cx="2161228" cy="138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2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Fun facts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7470" y="1676769"/>
            <a:ext cx="5025216" cy="4351338"/>
          </a:xfrm>
        </p:spPr>
        <p:txBody>
          <a:bodyPr/>
          <a:lstStyle/>
          <a:p>
            <a:r>
              <a:rPr lang="en-US" b="1" dirty="0" smtClean="0">
                <a:latin typeface="Baskerville Old Face" panose="02020602080505020303" pitchFamily="18" charset="0"/>
              </a:rPr>
              <a:t>They can see  for miles</a:t>
            </a:r>
          </a:p>
          <a:p>
            <a:r>
              <a:rPr lang="en-US" b="1" dirty="0" smtClean="0">
                <a:latin typeface="Baskerville Old Face" panose="02020602080505020303" pitchFamily="18" charset="0"/>
              </a:rPr>
              <a:t>They can only see a few feet under water</a:t>
            </a:r>
            <a:endParaRPr lang="en-US" b="1" dirty="0">
              <a:latin typeface="Baskerville Old Face" panose="02020602080505020303" pitchFamily="18" charset="0"/>
            </a:endParaRPr>
          </a:p>
          <a:p>
            <a:r>
              <a:rPr lang="en-US" b="1" dirty="0">
                <a:latin typeface="Baskerville Old Face" panose="02020602080505020303" pitchFamily="18" charset="0"/>
              </a:rPr>
              <a:t>They talk by either squeak or whistle </a:t>
            </a:r>
          </a:p>
          <a:p>
            <a:r>
              <a:rPr lang="en-US" b="1" dirty="0" smtClean="0">
                <a:latin typeface="Baskerville Old Face" panose="02020602080505020303" pitchFamily="18" charset="0"/>
              </a:rPr>
              <a:t>Short beaked dolphins don’t have lips</a:t>
            </a:r>
            <a:endParaRPr lang="en-US" b="1" dirty="0">
              <a:latin typeface="Baskerville Old Face" panose="02020602080505020303" pitchFamily="18" charset="0"/>
            </a:endParaRPr>
          </a:p>
        </p:txBody>
      </p:sp>
      <p:pic>
        <p:nvPicPr>
          <p:cNvPr id="1029" name="Picture 5" descr="C:\Users\mckenziea23\AppData\Local\Microsoft\Windows\Temporary Internet Files\Content.IE5\QD0QFFDU\MP900448333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6" y="365125"/>
            <a:ext cx="5672865" cy="378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54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886" y="360263"/>
            <a:ext cx="10515600" cy="1325563"/>
          </a:xfrm>
        </p:spPr>
        <p:txBody>
          <a:bodyPr/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Bibliography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4036" y="1735635"/>
            <a:ext cx="102338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5400" dirty="0" smtClean="0">
                <a:latin typeface="Baskerville Old Face" panose="02020602080505020303" pitchFamily="18" charset="0"/>
              </a:rPr>
              <a:t>Britannica</a:t>
            </a:r>
            <a:endParaRPr lang="en-US" sz="5800" dirty="0" smtClean="0">
              <a:latin typeface="Baskerville Old Face" panose="02020602080505020303" pitchFamily="18" charset="0"/>
            </a:endParaRPr>
          </a:p>
          <a:p>
            <a:r>
              <a:rPr lang="en-US" sz="5800" dirty="0" smtClean="0">
                <a:latin typeface="Baskerville Old Face" panose="02020602080505020303" pitchFamily="18" charset="0"/>
              </a:rPr>
              <a:t>A-Z animals</a:t>
            </a:r>
          </a:p>
          <a:p>
            <a:r>
              <a:rPr lang="en-US" sz="5800" dirty="0" smtClean="0">
                <a:latin typeface="Baskerville Old Face" panose="02020602080505020303" pitchFamily="18" charset="0"/>
              </a:rPr>
              <a:t>Wikipedia</a:t>
            </a:r>
          </a:p>
          <a:p>
            <a:r>
              <a:rPr lang="en-US" sz="5800" dirty="0" smtClean="0">
                <a:latin typeface="Baskerville Old Face" panose="02020602080505020303" pitchFamily="18" charset="0"/>
              </a:rPr>
              <a:t>National Geographic</a:t>
            </a:r>
          </a:p>
          <a:p>
            <a:r>
              <a:rPr lang="en-US" sz="5800" dirty="0" smtClean="0">
                <a:latin typeface="Baskerville Old Face" panose="02020602080505020303" pitchFamily="18" charset="0"/>
              </a:rPr>
              <a:t>World book</a:t>
            </a:r>
            <a:endParaRPr lang="en-US" sz="5800" dirty="0">
              <a:latin typeface="Baskerville Old Face" panose="02020602080505020303" pitchFamily="18" charset="0"/>
            </a:endParaRPr>
          </a:p>
          <a:p>
            <a:r>
              <a:rPr lang="en-US" sz="3000" dirty="0" smtClean="0"/>
              <a:t>Safe search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666750"/>
            <a:ext cx="40078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Bibliography</a:t>
            </a:r>
            <a:endParaRPr lang="en-US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457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The Author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000" y="1863725"/>
            <a:ext cx="10233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urlz MT" panose="04040404050702020202" pitchFamily="82" charset="0"/>
              </a:rPr>
              <a:t>n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urlz MT" panose="04040404050702020202" pitchFamily="82" charset="0"/>
              </a:rPr>
              <a:t>ame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urlz MT" panose="04040404050702020202" pitchFamily="82" charset="0"/>
              </a:rPr>
              <a:t>is Alexandra McKenzie, she is 9 years old. She loves to swim, draw, and play Minecraft. She also like animals like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urlz MT" panose="04040404050702020202" pitchFamily="82" charset="0"/>
              </a:rPr>
              <a:t>hermit </a:t>
            </a:r>
            <a:r>
              <a:rPr lang="en-US" sz="3200" b="1" dirty="0" smtClean="0">
                <a:solidFill>
                  <a:schemeClr val="accent6"/>
                </a:solidFill>
                <a:latin typeface="Curlz MT" panose="04040404050702020202" pitchFamily="82" charset="0"/>
              </a:rPr>
              <a:t>crabs, fish, dogs, she has 3 dogs there names are Casey, Sophie, Harley. 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Curlz MT" panose="04040404050702020202" pitchFamily="82" charset="0"/>
              </a:rPr>
              <a:t>Her favorite color is 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Curlz MT" panose="04040404050702020202" pitchFamily="82" charset="0"/>
              </a:rPr>
              <a:t>torques. </a:t>
            </a:r>
            <a:r>
              <a:rPr lang="en-US" sz="3200" b="1" dirty="0" smtClean="0">
                <a:solidFill>
                  <a:schemeClr val="accent5"/>
                </a:solidFill>
                <a:latin typeface="Curlz MT" panose="04040404050702020202" pitchFamily="82" charset="0"/>
              </a:rPr>
              <a:t>She  also like to play flappy bird. </a:t>
            </a:r>
            <a:r>
              <a:rPr lang="en-US" sz="3200" b="1" dirty="0" smtClean="0">
                <a:solidFill>
                  <a:srgbClr val="FF0000"/>
                </a:solidFill>
                <a:latin typeface="Curlz MT" panose="04040404050702020202" pitchFamily="82" charset="0"/>
              </a:rPr>
              <a:t>She also loves to go horse back riding She also likes rock and pop music. </a:t>
            </a:r>
            <a:r>
              <a:rPr lang="en-US" sz="3200" b="1" dirty="0" smtClean="0">
                <a:solidFill>
                  <a:srgbClr val="FFFF00"/>
                </a:solidFill>
                <a:latin typeface="Curlz MT" panose="04040404050702020202" pitchFamily="82" charset="0"/>
              </a:rPr>
              <a:t>She also </a:t>
            </a:r>
            <a:r>
              <a:rPr lang="en-US" sz="3200" b="1" dirty="0">
                <a:solidFill>
                  <a:srgbClr val="FFFF00"/>
                </a:solidFill>
                <a:latin typeface="Curlz MT" panose="04040404050702020202" pitchFamily="82" charset="0"/>
              </a:rPr>
              <a:t>loves </a:t>
            </a:r>
            <a:r>
              <a:rPr lang="en-US" sz="3200" b="1" dirty="0" smtClean="0">
                <a:solidFill>
                  <a:srgbClr val="FFFF00"/>
                </a:solidFill>
                <a:latin typeface="Curlz MT" panose="04040404050702020202" pitchFamily="82" charset="0"/>
              </a:rPr>
              <a:t>hermit crabs!</a:t>
            </a:r>
            <a:endParaRPr lang="en-US" sz="3200" b="1" dirty="0">
              <a:solidFill>
                <a:srgbClr val="FFFF00"/>
              </a:solidFill>
              <a:latin typeface="Curlz MT" panose="04040404050702020202" pitchFamily="82" charset="0"/>
            </a:endParaRPr>
          </a:p>
          <a:p>
            <a:pPr marL="0" indent="0">
              <a:buNone/>
            </a:pPr>
            <a:endParaRPr lang="en-US" sz="3200" dirty="0">
              <a:solidFill>
                <a:schemeClr val="tx2">
                  <a:lumMod val="75000"/>
                </a:schemeClr>
              </a:solidFill>
              <a:latin typeface="Curlz MT" panose="04040404050702020202" pitchFamily="8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032" y="44450"/>
            <a:ext cx="1647825" cy="1819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133" y="359136"/>
            <a:ext cx="1639420" cy="594951"/>
          </a:xfrm>
          <a:prstGeom prst="rect">
            <a:avLst/>
          </a:prstGeom>
        </p:spPr>
      </p:pic>
      <p:pic>
        <p:nvPicPr>
          <p:cNvPr id="14" name="MS910218941[1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212436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55" y="4132619"/>
            <a:ext cx="3032846" cy="247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4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20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6364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367</TotalTime>
  <Words>280</Words>
  <Application>Microsoft Office PowerPoint</Application>
  <PresentationFormat>Custom</PresentationFormat>
  <Paragraphs>62</Paragraphs>
  <Slides>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Depth</vt:lpstr>
      <vt:lpstr>Grey Dolphin </vt:lpstr>
      <vt:lpstr>introduction</vt:lpstr>
      <vt:lpstr>Habitat</vt:lpstr>
      <vt:lpstr>Food</vt:lpstr>
      <vt:lpstr>Characteristics</vt:lpstr>
      <vt:lpstr>Fun Facts</vt:lpstr>
      <vt:lpstr>Fun facts</vt:lpstr>
      <vt:lpstr>Bibliography</vt:lpstr>
      <vt:lpstr>About The Author </vt:lpstr>
    </vt:vector>
  </TitlesOfParts>
  <Company>Barrington Public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Grey Dolphin</dc:title>
  <dc:creator>McKenzie, Alexandra 2023</dc:creator>
  <cp:lastModifiedBy>McKenzie, Alexandra 2023</cp:lastModifiedBy>
  <cp:revision>44</cp:revision>
  <dcterms:created xsi:type="dcterms:W3CDTF">2014-05-15T12:48:01Z</dcterms:created>
  <dcterms:modified xsi:type="dcterms:W3CDTF">2014-06-17T13:28:18Z</dcterms:modified>
</cp:coreProperties>
</file>