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73" r:id="rId2"/>
    <p:sldMasterId id="2147483791" r:id="rId3"/>
    <p:sldMasterId id="2147483809" r:id="rId4"/>
    <p:sldMasterId id="2147483827" r:id="rId5"/>
  </p:sldMasterIdLst>
  <p:sldIdLst>
    <p:sldId id="256" r:id="rId6"/>
    <p:sldId id="264" r:id="rId7"/>
    <p:sldId id="257" r:id="rId8"/>
    <p:sldId id="258" r:id="rId9"/>
    <p:sldId id="260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48" d="100"/>
          <a:sy n="48" d="100"/>
        </p:scale>
        <p:origin x="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7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3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6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6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89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2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1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6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4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9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8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27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24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15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68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48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73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19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00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7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1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7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43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1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32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57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4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65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58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19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3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97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74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34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16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33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7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61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37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20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8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32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7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1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08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25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51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57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49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07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32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0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94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5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50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58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31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019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3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0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88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332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62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902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219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88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50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930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352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153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4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7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5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06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78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326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210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42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1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96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93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50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7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56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1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8"/>
            <a:ext cx="7197726" cy="2421464"/>
          </a:xfrm>
        </p:spPr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FALCON!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By Konstantinos </a:t>
            </a:r>
            <a:r>
              <a:rPr lang="en-US" dirty="0" err="1" smtClean="0">
                <a:latin typeface="Agency FB" panose="020B0503020202020204" pitchFamily="34" charset="0"/>
              </a:rPr>
              <a:t>Makris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C:\Users\makrisk23\AppData\Local\Microsoft\Windows\Temporary Internet Files\Content.IE5\I9TZGTO9\MP9004410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44" y="898449"/>
            <a:ext cx="3717851" cy="55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  <a:ea typeface="BatangChe" panose="02030609000101010101" pitchFamily="49" charset="-127"/>
              </a:rPr>
              <a:t>introduction</a:t>
            </a:r>
            <a:endParaRPr lang="en-US" dirty="0">
              <a:latin typeface="Bradley Hand ITC" panose="03070402050302030203" pitchFamily="66" charset="0"/>
              <a:ea typeface="BatangChe" panose="02030609000101010101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 I picked the Falcon because I never new about Falcons and so they sounded really interesting I hope you enjoy my power point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192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hiller" panose="04020404031007020602" pitchFamily="82" charset="0"/>
              </a:rPr>
              <a:t/>
            </a:r>
            <a:br>
              <a:rPr lang="en-US" dirty="0">
                <a:latin typeface="Chiller" panose="04020404031007020602" pitchFamily="82" charset="0"/>
              </a:rPr>
            </a:br>
            <a:r>
              <a:rPr lang="en-US" dirty="0">
                <a:latin typeface="Chiller" panose="04020404031007020602" pitchFamily="82" charset="0"/>
              </a:rPr>
              <a:t>Habitat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. Falcons  live  above  ground they also sometimes Falcons live in trees and cliffs and mountains</a:t>
            </a:r>
          </a:p>
          <a:p>
            <a:r>
              <a:rPr lang="en-US" smtClean="0"/>
              <a:t>.Falcon live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</a:rPr>
              <a:t>Characteristics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. Falcons have tampered wings</a:t>
            </a:r>
          </a:p>
          <a:p>
            <a:r>
              <a:rPr lang="en-US" dirty="0" smtClean="0"/>
              <a:t>. There are more than 40 species </a:t>
            </a:r>
            <a:endParaRPr lang="en-US" dirty="0"/>
          </a:p>
          <a:p>
            <a:r>
              <a:rPr lang="en-US" dirty="0" smtClean="0"/>
              <a:t>. They only come together in  too mate</a:t>
            </a:r>
          </a:p>
          <a:p>
            <a:r>
              <a:rPr lang="en-US" dirty="0" smtClean="0"/>
              <a:t>. 25cm tall to 60cm tall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328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61" y="777240"/>
            <a:ext cx="10131425" cy="1456267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  <a:ea typeface="FangSong" panose="02010609060101010101" pitchFamily="49" charset="-122"/>
                <a:cs typeface="David" panose="020E0502060401010101" pitchFamily="34" charset="-79"/>
              </a:rPr>
              <a:t>Food</a:t>
            </a:r>
            <a:endParaRPr lang="en-US" dirty="0">
              <a:latin typeface="Impact" panose="020B0806030902050204" pitchFamily="34" charset="0"/>
              <a:ea typeface="FangSong" panose="02010609060101010101" pitchFamily="49" charset="-122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Falcons eat</a:t>
            </a:r>
          </a:p>
          <a:p>
            <a:r>
              <a:rPr lang="en-US" dirty="0" smtClean="0"/>
              <a:t>Mice</a:t>
            </a:r>
          </a:p>
          <a:p>
            <a:r>
              <a:rPr lang="en-US" dirty="0" smtClean="0"/>
              <a:t>Frogs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And catch small birds in the 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80" y="442664"/>
            <a:ext cx="3326534" cy="2483416"/>
          </a:xfrm>
        </p:spPr>
      </p:pic>
    </p:spTree>
    <p:extLst>
      <p:ext uri="{BB962C8B-B14F-4D97-AF65-F5344CB8AC3E}">
        <p14:creationId xmlns:p14="http://schemas.microsoft.com/office/powerpoint/2010/main" val="9489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37" y="220363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Snap ITC" panose="04040A07060A02020202" pitchFamily="82" charset="0"/>
              </a:rPr>
              <a:t>Fun Facts</a:t>
            </a:r>
            <a:endParaRPr lang="en-US" dirty="0">
              <a:latin typeface="Snap ITC" panose="04040A07060A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37" y="12985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 They are the fastest animals in the in the world when they dive</a:t>
            </a:r>
          </a:p>
          <a:p>
            <a:pPr marL="0" indent="0">
              <a:buNone/>
            </a:pPr>
            <a:r>
              <a:rPr lang="en-US" dirty="0" smtClean="0"/>
              <a:t>. Falcon have tapered wings</a:t>
            </a:r>
          </a:p>
          <a:p>
            <a:pPr marL="0" indent="0">
              <a:buNone/>
            </a:pPr>
            <a:r>
              <a:rPr lang="en-US" dirty="0" smtClean="0"/>
              <a:t>. There are more than 40 species of Falcons</a:t>
            </a:r>
          </a:p>
          <a:p>
            <a:pPr marL="0" indent="0">
              <a:buNone/>
            </a:pPr>
            <a:r>
              <a:rPr lang="en-US" dirty="0" smtClean="0"/>
              <a:t>. Falcons are medium sized birds</a:t>
            </a:r>
          </a:p>
          <a:p>
            <a:pPr marL="0" indent="0">
              <a:buNone/>
            </a:pPr>
            <a:r>
              <a:rPr lang="en-US" dirty="0" smtClean="0"/>
              <a:t>.Falcons predators are wolfs and people</a:t>
            </a:r>
          </a:p>
          <a:p>
            <a:pPr marL="0" indent="0">
              <a:buNone/>
            </a:pPr>
            <a:r>
              <a:rPr lang="en-US" dirty="0" smtClean="0"/>
              <a:t>. Falcons are adapted in many ways to maximize their chances of survival in the skies</a:t>
            </a:r>
          </a:p>
          <a:p>
            <a:pPr marL="0" indent="0">
              <a:buNone/>
            </a:pPr>
            <a:r>
              <a:rPr lang="en-US" dirty="0" smtClean="0"/>
              <a:t>. Falcons are birds of prey and are therefore known for their incredible hunting skills</a:t>
            </a:r>
          </a:p>
          <a:p>
            <a:pPr marL="0" indent="0">
              <a:buNone/>
            </a:pPr>
            <a:r>
              <a:rPr lang="en-US" dirty="0" smtClean="0"/>
              <a:t>. The young and inexperienced Falcons) in the air the eggs and chicks of the Falcon are particularly vulnerable to being eaten</a:t>
            </a:r>
          </a:p>
        </p:txBody>
      </p:sp>
    </p:spTree>
    <p:extLst>
      <p:ext uri="{BB962C8B-B14F-4D97-AF65-F5344CB8AC3E}">
        <p14:creationId xmlns:p14="http://schemas.microsoft.com/office/powerpoint/2010/main" val="34069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Bibliography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 Google </a:t>
            </a:r>
          </a:p>
          <a:p>
            <a:pPr marL="0" indent="0">
              <a:buNone/>
            </a:pPr>
            <a:r>
              <a:rPr lang="en-US" dirty="0" smtClean="0"/>
              <a:t>. World book kids</a:t>
            </a:r>
          </a:p>
          <a:p>
            <a:pPr marL="0" indent="0">
              <a:buNone/>
            </a:pPr>
            <a:r>
              <a:rPr lang="en-US" dirty="0" smtClean="0"/>
              <a:t>. Britannica school</a:t>
            </a:r>
          </a:p>
          <a:p>
            <a:pPr marL="0" indent="0">
              <a:buNone/>
            </a:pPr>
            <a:r>
              <a:rPr lang="en-US" dirty="0" smtClean="0"/>
              <a:t>. Scratch . </a:t>
            </a:r>
            <a:r>
              <a:rPr lang="en-US" smtClean="0"/>
              <a:t>mitchedu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003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ABOUT THE Author! 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58" y="686696"/>
            <a:ext cx="1831068" cy="20215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I have a dog and I am </a:t>
            </a:r>
            <a:r>
              <a:rPr lang="en-US" dirty="0" smtClean="0">
                <a:latin typeface="Algerian" panose="04020705040A02060702" pitchFamily="82" charset="0"/>
              </a:rPr>
              <a:t>6 </a:t>
            </a:r>
            <a:r>
              <a:rPr lang="en-US" dirty="0" smtClean="0">
                <a:latin typeface="Algerian" panose="04020705040A02060702" pitchFamily="82" charset="0"/>
              </a:rPr>
              <a:t>years old and I also play minecraft. A other fact about me is that also have a little brother he is 9 years old. He also like rock music! 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34" y="452239"/>
            <a:ext cx="3113124" cy="2490499"/>
          </a:xfrm>
          <a:prstGeom prst="rect">
            <a:avLst/>
          </a:prstGeom>
        </p:spPr>
      </p:pic>
      <p:pic>
        <p:nvPicPr>
          <p:cNvPr id="3" name="MS900388622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5034" y="5331164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96" y="4602822"/>
            <a:ext cx="2033743" cy="2066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8" y="2304693"/>
            <a:ext cx="5458331" cy="42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2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3_Celestia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4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245</Words>
  <Application>Microsoft Office PowerPoint</Application>
  <PresentationFormat>Custom</PresentationFormat>
  <Paragraphs>35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Celestial</vt:lpstr>
      <vt:lpstr>1_Celestial</vt:lpstr>
      <vt:lpstr>2_Celestial</vt:lpstr>
      <vt:lpstr>3_Celestial</vt:lpstr>
      <vt:lpstr>4_Celestial</vt:lpstr>
      <vt:lpstr>FALCON!</vt:lpstr>
      <vt:lpstr>introduction</vt:lpstr>
      <vt:lpstr> Habitat</vt:lpstr>
      <vt:lpstr>Characteristics</vt:lpstr>
      <vt:lpstr>Food</vt:lpstr>
      <vt:lpstr>Fun Facts</vt:lpstr>
      <vt:lpstr>Bibliography</vt:lpstr>
      <vt:lpstr>ABOUT THE Author! </vt:lpstr>
    </vt:vector>
  </TitlesOfParts>
  <Company>Barrington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FALCON</dc:title>
  <dc:creator>Makris, Konstantinos 2023</dc:creator>
  <cp:lastModifiedBy>Makris, Konstantinos 2023</cp:lastModifiedBy>
  <cp:revision>39</cp:revision>
  <dcterms:created xsi:type="dcterms:W3CDTF">2014-05-15T12:48:16Z</dcterms:created>
  <dcterms:modified xsi:type="dcterms:W3CDTF">2014-06-17T13:27:51Z</dcterms:modified>
</cp:coreProperties>
</file>