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1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0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6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71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32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19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35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0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6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8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5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3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7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D975E7-C77F-4172-8EE8-CECC483F03D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EF9921-982B-4725-B4EB-8834CB840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659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Falcon</a:t>
            </a:r>
            <a:endParaRPr lang="en-US" sz="9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Kyler Romano</a:t>
            </a:r>
            <a:endParaRPr lang="en-US" sz="5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1535" y="762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75" y="2431241"/>
            <a:ext cx="3372860" cy="36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roadway" panose="04040905080B02020502" pitchFamily="82" charset="0"/>
              </a:rPr>
              <a:t>I</a:t>
            </a:r>
            <a:r>
              <a:rPr lang="en-US" sz="9600" dirty="0" smtClean="0">
                <a:latin typeface="Broadway" panose="04040905080B02020502" pitchFamily="82" charset="0"/>
              </a:rPr>
              <a:t>ntroduction</a:t>
            </a:r>
            <a:endParaRPr lang="en-US" sz="9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researched falcons and it was a lot of fun learning about the falcon I have come to an end and I</a:t>
            </a:r>
          </a:p>
          <a:p>
            <a:pPr marL="0" indent="0">
              <a:buNone/>
            </a:pPr>
            <a:r>
              <a:rPr lang="en-US" dirty="0" smtClean="0"/>
              <a:t>Made this power point and I hope you enjoy.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Habitat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continents not Antarctica</a:t>
            </a:r>
          </a:p>
          <a:p>
            <a:r>
              <a:rPr lang="en-US" dirty="0" smtClean="0"/>
              <a:t>Prefer wide open spaces</a:t>
            </a:r>
          </a:p>
          <a:p>
            <a:r>
              <a:rPr lang="en-US" dirty="0" smtClean="0"/>
              <a:t>Coasts</a:t>
            </a:r>
          </a:p>
          <a:p>
            <a:r>
              <a:rPr lang="en-US" dirty="0" smtClean="0"/>
              <a:t>Found on bridges</a:t>
            </a:r>
          </a:p>
          <a:p>
            <a:r>
              <a:rPr lang="en-US" dirty="0" smtClean="0"/>
              <a:t>Sky scrapers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14" y="2282825"/>
            <a:ext cx="3812825" cy="3907876"/>
          </a:xfrm>
        </p:spPr>
      </p:pic>
    </p:spTree>
    <p:extLst>
      <p:ext uri="{BB962C8B-B14F-4D97-AF65-F5344CB8AC3E}">
        <p14:creationId xmlns:p14="http://schemas.microsoft.com/office/powerpoint/2010/main" val="534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latin typeface="Algerian" panose="04020705040A02060702" pitchFamily="82" charset="0"/>
              </a:rPr>
              <a:t>Characteristics</a:t>
            </a:r>
            <a:endParaRPr lang="en-US" sz="96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falcons have tapered wings</a:t>
            </a:r>
          </a:p>
          <a:p>
            <a:pPr marL="0" indent="0">
              <a:buNone/>
            </a:pPr>
            <a:r>
              <a:rPr lang="en-US" dirty="0" smtClean="0"/>
              <a:t>More then 40 different species</a:t>
            </a:r>
          </a:p>
          <a:p>
            <a:pPr marL="0" indent="0">
              <a:buNone/>
            </a:pPr>
            <a:r>
              <a:rPr lang="en-US" dirty="0" smtClean="0"/>
              <a:t>Only come together to mate</a:t>
            </a:r>
          </a:p>
          <a:p>
            <a:pPr marL="0" indent="0">
              <a:buNone/>
            </a:pPr>
            <a:r>
              <a:rPr lang="en-US" dirty="0" smtClean="0"/>
              <a:t>25cm tall to 60cm tall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00" y="2322754"/>
            <a:ext cx="2883797" cy="4325696"/>
          </a:xfrm>
        </p:spPr>
      </p:pic>
    </p:spTree>
    <p:extLst>
      <p:ext uri="{BB962C8B-B14F-4D97-AF65-F5344CB8AC3E}">
        <p14:creationId xmlns:p14="http://schemas.microsoft.com/office/powerpoint/2010/main" val="7454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Algerian" panose="04020705040A02060702" pitchFamily="82" charset="0"/>
              </a:rPr>
              <a:t>Food</a:t>
            </a:r>
            <a:endParaRPr lang="en-US" sz="96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Prey on other birds and bats</a:t>
            </a:r>
          </a:p>
          <a:p>
            <a:r>
              <a:rPr lang="en-US" dirty="0" smtClean="0"/>
              <a:t>Carnivore</a:t>
            </a:r>
          </a:p>
          <a:p>
            <a:r>
              <a:rPr lang="en-US" dirty="0" smtClean="0"/>
              <a:t>Prey found all across world</a:t>
            </a:r>
          </a:p>
          <a:p>
            <a:r>
              <a:rPr lang="en-US" dirty="0" err="1" smtClean="0"/>
              <a:t>Mice,frogs,fish,rabbits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Users\romanok23\AppData\Local\Microsoft\Windows\Temporary Internet Files\Content.IE5\2KYT4F79\MC9000843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36" y="2108876"/>
            <a:ext cx="4671588" cy="411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00074704[1].wav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1356" y="4572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1458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Fun Facts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Hunted by human</a:t>
            </a:r>
          </a:p>
          <a:p>
            <a:r>
              <a:rPr lang="en-US" dirty="0" smtClean="0"/>
              <a:t>Known for their ruthlessness</a:t>
            </a:r>
          </a:p>
          <a:p>
            <a:r>
              <a:rPr lang="en-US" dirty="0" smtClean="0"/>
              <a:t>Diving speeds up to 200mph</a:t>
            </a:r>
          </a:p>
          <a:p>
            <a:r>
              <a:rPr lang="en-US" dirty="0" smtClean="0"/>
              <a:t>They are the fastest creatures on the planet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08" y="2667000"/>
            <a:ext cx="3707384" cy="3124200"/>
          </a:xfrm>
        </p:spPr>
      </p:pic>
    </p:spTree>
    <p:extLst>
      <p:ext uri="{BB962C8B-B14F-4D97-AF65-F5344CB8AC3E}">
        <p14:creationId xmlns:p14="http://schemas.microsoft.com/office/powerpoint/2010/main" val="22546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89" y="246791"/>
            <a:ext cx="10515600" cy="1325563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Castellar" panose="020A0402060406010301" pitchFamily="18" charset="0"/>
              </a:rPr>
              <a:t>Bibliography</a:t>
            </a:r>
            <a:endParaRPr lang="en-US" sz="8000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ritannica school</a:t>
            </a:r>
          </a:p>
          <a:p>
            <a:r>
              <a:rPr lang="en-US" dirty="0" smtClean="0"/>
              <a:t>Planet </a:t>
            </a:r>
            <a:r>
              <a:rPr lang="en-US" dirty="0" err="1" smtClean="0"/>
              <a:t>minecraft</a:t>
            </a:r>
            <a:endParaRPr lang="en-US" dirty="0" smtClean="0"/>
          </a:p>
          <a:p>
            <a:r>
              <a:rPr lang="en-US" dirty="0" smtClean="0"/>
              <a:t>google</a:t>
            </a:r>
          </a:p>
          <a:p>
            <a:r>
              <a:rPr lang="en-US" dirty="0" smtClean="0"/>
              <a:t>School building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64" y="2878334"/>
            <a:ext cx="4891949" cy="37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latin typeface="Algerian" panose="04020705040A02060702" pitchFamily="82" charset="0"/>
              </a:rPr>
              <a:t>About the Author </a:t>
            </a:r>
            <a:endParaRPr lang="en-US" sz="96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786231"/>
            <a:ext cx="10018713" cy="2918908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Favorite game </a:t>
            </a:r>
            <a:r>
              <a:rPr lang="en-US" dirty="0" err="1" smtClean="0">
                <a:latin typeface="Algerian" panose="04020705040A02060702" pitchFamily="82" charset="0"/>
              </a:rPr>
              <a:t>minecraft</a:t>
            </a:r>
            <a:endParaRPr lang="en-US" dirty="0" smtClean="0">
              <a:latin typeface="Algerian" panose="04020705040A02060702" pitchFamily="82" charset="0"/>
            </a:endParaRPr>
          </a:p>
          <a:p>
            <a:r>
              <a:rPr lang="en-US" dirty="0" smtClean="0">
                <a:latin typeface="Algerian" panose="04020705040A02060702" pitchFamily="82" charset="0"/>
              </a:rPr>
              <a:t>Favorite food cake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Has 1 brother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Is 9 years old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Favorite animal is  pig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99" y="2755050"/>
            <a:ext cx="5280237" cy="4102950"/>
          </a:xfrm>
          <a:prstGeom prst="rect">
            <a:avLst/>
          </a:prstGeom>
        </p:spPr>
      </p:pic>
      <p:pic>
        <p:nvPicPr>
          <p:cNvPr id="7" name="MS9003883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8915" y="373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7575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250</TotalTime>
  <Words>135</Words>
  <Application>Microsoft Office PowerPoint</Application>
  <PresentationFormat>Custom</PresentationFormat>
  <Paragraphs>40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Parallax</vt:lpstr>
      <vt:lpstr>Falcon</vt:lpstr>
      <vt:lpstr>Introduction</vt:lpstr>
      <vt:lpstr>Habitat</vt:lpstr>
      <vt:lpstr>Characteristics</vt:lpstr>
      <vt:lpstr>Food</vt:lpstr>
      <vt:lpstr>Fun Facts</vt:lpstr>
      <vt:lpstr>Bibliography</vt:lpstr>
      <vt:lpstr>About the Author </vt:lpstr>
    </vt:vector>
  </TitlesOfParts>
  <Company>Barrington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Falcon</dc:title>
  <dc:creator>Romano, Kyler 2023</dc:creator>
  <cp:lastModifiedBy>Romano, Kyler 2023</cp:lastModifiedBy>
  <cp:revision>37</cp:revision>
  <dcterms:created xsi:type="dcterms:W3CDTF">2014-05-15T12:47:12Z</dcterms:created>
  <dcterms:modified xsi:type="dcterms:W3CDTF">2014-06-17T13:27:33Z</dcterms:modified>
</cp:coreProperties>
</file>