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99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0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43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21677B-3907-4FCA-8E05-AFE55F5A140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74FFA1-11A7-4233-89B6-839647D1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Geckos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/>
              <a:t>A</a:t>
            </a:r>
            <a:r>
              <a:rPr lang="en-US" dirty="0" smtClean="0"/>
              <a:t>deline  Russell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31069" y="1211704"/>
            <a:ext cx="3664614" cy="2931691"/>
          </a:xfrm>
          <a:prstGeom prst="rect">
            <a:avLst/>
          </a:prstGeom>
        </p:spPr>
      </p:pic>
      <p:pic>
        <p:nvPicPr>
          <p:cNvPr id="4" name="MS910219206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623" y="906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11411"/>
            <a:ext cx="10394707" cy="3311189"/>
          </a:xfrm>
        </p:spPr>
        <p:txBody>
          <a:bodyPr anchor="t"/>
          <a:lstStyle/>
          <a:p>
            <a:r>
              <a:rPr lang="en-US" dirty="0" smtClean="0"/>
              <a:t>I always thought that geckos were cool but I never new anything about them so I studied them to learn more I hope you learn  </a:t>
            </a:r>
            <a:r>
              <a:rPr lang="en-US" dirty="0" err="1" smtClean="0"/>
              <a:t>alot</a:t>
            </a:r>
            <a:r>
              <a:rPr lang="en-US" dirty="0" smtClean="0"/>
              <a:t>  about geckos  enjoy!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00" y="2836058"/>
            <a:ext cx="3176007" cy="23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815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98494" y="2102224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Rocky deserts</a:t>
            </a:r>
          </a:p>
          <a:p>
            <a:r>
              <a:rPr lang="en-US" dirty="0" smtClean="0"/>
              <a:t>Found in warmer parts </a:t>
            </a:r>
          </a:p>
          <a:p>
            <a:r>
              <a:rPr lang="en-US" dirty="0" smtClean="0"/>
              <a:t>Mountainous regions</a:t>
            </a:r>
          </a:p>
          <a:p>
            <a:r>
              <a:rPr lang="en-US" dirty="0" smtClean="0"/>
              <a:t>Rain forest</a:t>
            </a:r>
          </a:p>
          <a:p>
            <a:r>
              <a:rPr lang="en-US" dirty="0" smtClean="0"/>
              <a:t>Grasslands</a:t>
            </a:r>
          </a:p>
          <a:p>
            <a:r>
              <a:rPr lang="en-US" dirty="0" smtClean="0"/>
              <a:t>Jungles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43" y="-18896"/>
            <a:ext cx="2556604" cy="3834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88" y="3822505"/>
            <a:ext cx="2363574" cy="15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to medium species of lizard</a:t>
            </a:r>
          </a:p>
          <a:p>
            <a:r>
              <a:rPr lang="en-US" dirty="0" smtClean="0"/>
              <a:t>Colors tan, black, brown, white, green, blue, orange, yellow</a:t>
            </a:r>
          </a:p>
          <a:p>
            <a:r>
              <a:rPr lang="en-US" dirty="0" smtClean="0"/>
              <a:t>Weight is 18.g</a:t>
            </a:r>
          </a:p>
          <a:p>
            <a:r>
              <a:rPr lang="en-US" dirty="0" smtClean="0"/>
              <a:t>Life span 2-9 years</a:t>
            </a:r>
          </a:p>
          <a:p>
            <a:r>
              <a:rPr lang="en-US" dirty="0" smtClean="0"/>
              <a:t>Size-15-7 inches (40 cm) .01/</a:t>
            </a:r>
          </a:p>
          <a:p>
            <a:r>
              <a:rPr lang="en-US" dirty="0" smtClean="0"/>
              <a:t>There little scales help them from the sun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72" y="2063396"/>
            <a:ext cx="2208264" cy="3311525"/>
          </a:xfrm>
        </p:spPr>
      </p:pic>
    </p:spTree>
    <p:extLst>
      <p:ext uri="{BB962C8B-B14F-4D97-AF65-F5344CB8AC3E}">
        <p14:creationId xmlns:p14="http://schemas.microsoft.com/office/powerpoint/2010/main" val="1629100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39" y="1843940"/>
            <a:ext cx="4949290" cy="3311525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193739" y="2149292"/>
            <a:ext cx="5181600" cy="4351338"/>
          </a:xfrm>
        </p:spPr>
        <p:txBody>
          <a:bodyPr/>
          <a:lstStyle/>
          <a:p>
            <a:r>
              <a:rPr lang="en-US" dirty="0" smtClean="0"/>
              <a:t>Favorite food is insects</a:t>
            </a:r>
          </a:p>
          <a:p>
            <a:r>
              <a:rPr lang="en-US" dirty="0" smtClean="0"/>
              <a:t>There diet is carnivores</a:t>
            </a:r>
          </a:p>
          <a:p>
            <a:r>
              <a:rPr lang="en-US" dirty="0" smtClean="0"/>
              <a:t>They also like to eat mice worms and small  birds</a:t>
            </a:r>
          </a:p>
          <a:p>
            <a:r>
              <a:rPr lang="en-US" dirty="0" smtClean="0"/>
              <a:t>Moss</a:t>
            </a:r>
          </a:p>
          <a:p>
            <a:r>
              <a:rPr lang="en-US" dirty="0" smtClean="0"/>
              <a:t>Plants</a:t>
            </a:r>
          </a:p>
          <a:p>
            <a:r>
              <a:rPr lang="en-US" dirty="0" smtClean="0"/>
              <a:t>Some eat small reptiles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723900"/>
            <a:ext cx="10396882" cy="1158140"/>
          </a:xfrm>
        </p:spPr>
        <p:txBody>
          <a:bodyPr/>
          <a:lstStyle/>
          <a:p>
            <a:pPr algn="ctr"/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There predators are snakes, birds, and, spiders</a:t>
            </a:r>
          </a:p>
          <a:p>
            <a:r>
              <a:rPr lang="en-US" sz="1600" dirty="0" smtClean="0"/>
              <a:t>They can walk up vertical surfaces </a:t>
            </a:r>
          </a:p>
          <a:p>
            <a:r>
              <a:rPr lang="en-US" sz="1600" dirty="0" smtClean="0"/>
              <a:t>Top speed 48.km</a:t>
            </a:r>
          </a:p>
          <a:p>
            <a:r>
              <a:rPr lang="en-US" sz="1600" dirty="0" smtClean="0"/>
              <a:t>Female geckos can lay about two  soft-shell eggs every six weeks</a:t>
            </a:r>
          </a:p>
          <a:p>
            <a:r>
              <a:rPr lang="en-US" sz="1600" dirty="0" smtClean="0"/>
              <a:t>There is over 800 kinds of geckos</a:t>
            </a:r>
          </a:p>
          <a:p>
            <a:r>
              <a:rPr lang="en-US" sz="1600" dirty="0" smtClean="0"/>
              <a:t>The gecko cleans its mouth after it eats</a:t>
            </a:r>
          </a:p>
          <a:p>
            <a:r>
              <a:rPr lang="en-US" sz="1600" dirty="0" smtClean="0"/>
              <a:t>If a gecko loses its tail it comes back in  a different </a:t>
            </a:r>
            <a:r>
              <a:rPr lang="en-US" sz="1600" dirty="0" smtClean="0"/>
              <a:t>color</a:t>
            </a:r>
            <a:endParaRPr lang="en-US" sz="1600" dirty="0" smtClean="0"/>
          </a:p>
          <a:p>
            <a:endParaRPr lang="en-US" sz="1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2" y="1963389"/>
            <a:ext cx="4967287" cy="3311525"/>
          </a:xfrm>
        </p:spPr>
      </p:pic>
      <p:pic>
        <p:nvPicPr>
          <p:cNvPr id="6" name="MS91021921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S91021921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9042" y="43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810" y="771746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0797" y="1837765"/>
            <a:ext cx="9946889" cy="187559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A to z animals </a:t>
            </a:r>
          </a:p>
          <a:p>
            <a:r>
              <a:rPr lang="en-US" i="1" dirty="0" smtClean="0"/>
              <a:t>Facts about geckos  for kids</a:t>
            </a:r>
          </a:p>
          <a:p>
            <a:r>
              <a:rPr lang="en-US" i="1" dirty="0" smtClean="0"/>
              <a:t>American  museum of natural history</a:t>
            </a:r>
          </a:p>
          <a:p>
            <a:r>
              <a:rPr lang="en-US" i="1" dirty="0" smtClean="0"/>
              <a:t>Cprofiri.com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25" y="1621130"/>
            <a:ext cx="2934444" cy="33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135"/>
            <a:ext cx="10396882" cy="1158140"/>
          </a:xfrm>
        </p:spPr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She lives in Rhode island she has one dog and lives with her brother she is a great lacrosse player her favorite colors are red and blue she loves dolphins and turtles and dogs too.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14" y="1142205"/>
            <a:ext cx="2857500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14" y="3367667"/>
            <a:ext cx="2137165" cy="2137165"/>
          </a:xfrm>
          <a:prstGeom prst="rect">
            <a:avLst/>
          </a:prstGeom>
        </p:spPr>
      </p:pic>
      <p:pic>
        <p:nvPicPr>
          <p:cNvPr id="9" name="MS910219266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4343400" y="4436249"/>
            <a:ext cx="609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202</TotalTime>
  <Words>236</Words>
  <Application>Microsoft Office PowerPoint</Application>
  <PresentationFormat>Custom</PresentationFormat>
  <Paragraphs>42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 Geckos</vt:lpstr>
      <vt:lpstr>Introduction</vt:lpstr>
      <vt:lpstr>Habitat</vt:lpstr>
      <vt:lpstr>Characteristics</vt:lpstr>
      <vt:lpstr>Food </vt:lpstr>
      <vt:lpstr>Fun Facts</vt:lpstr>
      <vt:lpstr>Bibliography</vt:lpstr>
      <vt:lpstr>About the author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Gecko</dc:title>
  <dc:creator>Russell, Adeline 2023</dc:creator>
  <cp:lastModifiedBy>Russell, Adeline 2023</cp:lastModifiedBy>
  <cp:revision>35</cp:revision>
  <dcterms:created xsi:type="dcterms:W3CDTF">2014-05-15T12:48:22Z</dcterms:created>
  <dcterms:modified xsi:type="dcterms:W3CDTF">2014-06-13T13:50:06Z</dcterms:modified>
</cp:coreProperties>
</file>