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198" y="90"/>
      </p:cViewPr>
      <p:guideLst/>
    </p:cSldViewPr>
  </p:slideViewPr>
  <p:outlineViewPr>
    <p:cViewPr>
      <p:scale>
        <a:sx n="33" d="100"/>
        <a:sy n="33" d="100"/>
      </p:scale>
      <p:origin x="0" y="-9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Gecko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Josh Gibson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6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More commonly found around the equator and in the Southern hemisphere</a:t>
            </a:r>
          </a:p>
          <a:p>
            <a:r>
              <a:rPr lang="en-US" dirty="0" smtClean="0"/>
              <a:t>Geckos live in rainforests, deserts, grasslands, and marshes</a:t>
            </a:r>
          </a:p>
          <a:p>
            <a:r>
              <a:rPr lang="en-US" dirty="0" smtClean="0"/>
              <a:t>Far from humans</a:t>
            </a:r>
          </a:p>
          <a:p>
            <a:r>
              <a:rPr lang="en-US" dirty="0" smtClean="0"/>
              <a:t>Under stones.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65" y="3540653"/>
            <a:ext cx="2663158" cy="1191157"/>
          </a:xfrm>
        </p:spPr>
      </p:pic>
    </p:spTree>
    <p:extLst>
      <p:ext uri="{BB962C8B-B14F-4D97-AF65-F5344CB8AC3E}">
        <p14:creationId xmlns:p14="http://schemas.microsoft.com/office/powerpoint/2010/main" val="105878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Small to medium species of lizard</a:t>
            </a:r>
          </a:p>
          <a:p>
            <a:r>
              <a:rPr lang="en-US" dirty="0" smtClean="0"/>
              <a:t>Many different colors (tan, black, brown, white, green, blue, orange, yellow)</a:t>
            </a:r>
          </a:p>
          <a:p>
            <a:r>
              <a:rPr lang="en-US" dirty="0" smtClean="0"/>
              <a:t>Covered in scales</a:t>
            </a:r>
          </a:p>
          <a:p>
            <a:r>
              <a:rPr lang="en-US" dirty="0" smtClean="0"/>
              <a:t>Life span: 2-9 years</a:t>
            </a:r>
          </a:p>
          <a:p>
            <a:r>
              <a:rPr lang="en-US" dirty="0" smtClean="0"/>
              <a:t>Size: .04 – 15.7 inches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350" y="2569369"/>
            <a:ext cx="4700588" cy="3133725"/>
          </a:xfrm>
        </p:spPr>
      </p:pic>
    </p:spTree>
    <p:extLst>
      <p:ext uri="{BB962C8B-B14F-4D97-AF65-F5344CB8AC3E}">
        <p14:creationId xmlns:p14="http://schemas.microsoft.com/office/powerpoint/2010/main" val="307957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Carnivores:</a:t>
            </a:r>
          </a:p>
          <a:p>
            <a:pPr lvl="1"/>
            <a:r>
              <a:rPr lang="en-US" dirty="0" smtClean="0"/>
              <a:t>Insects</a:t>
            </a:r>
          </a:p>
          <a:p>
            <a:pPr lvl="1"/>
            <a:r>
              <a:rPr lang="en-US" dirty="0" smtClean="0"/>
              <a:t>Mice</a:t>
            </a:r>
          </a:p>
          <a:p>
            <a:pPr lvl="1"/>
            <a:r>
              <a:rPr lang="en-US" dirty="0" smtClean="0"/>
              <a:t>Worms</a:t>
            </a:r>
          </a:p>
          <a:p>
            <a:pPr lvl="1"/>
            <a:r>
              <a:rPr lang="en-US" dirty="0" smtClean="0"/>
              <a:t>Small birds</a:t>
            </a:r>
          </a:p>
          <a:p>
            <a:pPr lvl="1"/>
            <a:r>
              <a:rPr lang="en-US" dirty="0" smtClean="0"/>
              <a:t>Small reptiles</a:t>
            </a:r>
            <a:endParaRPr lang="en-US" dirty="0"/>
          </a:p>
          <a:p>
            <a:r>
              <a:rPr lang="en-US" dirty="0" smtClean="0"/>
              <a:t>Moss, plants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722" y="2336800"/>
            <a:ext cx="3365843" cy="3598863"/>
          </a:xfrm>
        </p:spPr>
      </p:pic>
    </p:spTree>
    <p:extLst>
      <p:ext uri="{BB962C8B-B14F-4D97-AF65-F5344CB8AC3E}">
        <p14:creationId xmlns:p14="http://schemas.microsoft.com/office/powerpoint/2010/main" val="161395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Geckos clean their eyes with their tongue.</a:t>
            </a:r>
          </a:p>
          <a:p>
            <a:r>
              <a:rPr lang="en-US" dirty="0" smtClean="0"/>
              <a:t>Their amazing ability to walk up vertical surfaces as smooth as glass.</a:t>
            </a:r>
          </a:p>
          <a:p>
            <a:r>
              <a:rPr lang="en-US" dirty="0" smtClean="0"/>
              <a:t>The feet of the gecko are covered in tiny hairs that stick to surfaces like sucker pads.</a:t>
            </a:r>
          </a:p>
          <a:p>
            <a:r>
              <a:rPr lang="en-US" dirty="0" smtClean="0"/>
              <a:t>Geckos hatch from eggs.</a:t>
            </a:r>
          </a:p>
          <a:p>
            <a:r>
              <a:rPr lang="en-US" dirty="0" smtClean="0"/>
              <a:t>Over 2000 species of geckos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66" y="2336800"/>
            <a:ext cx="4233956" cy="3598863"/>
          </a:xfrm>
        </p:spPr>
      </p:pic>
    </p:spTree>
    <p:extLst>
      <p:ext uri="{BB962C8B-B14F-4D97-AF65-F5344CB8AC3E}">
        <p14:creationId xmlns:p14="http://schemas.microsoft.com/office/powerpoint/2010/main" val="367544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A-Z Animals</a:t>
            </a:r>
          </a:p>
          <a:p>
            <a:r>
              <a:rPr lang="en-US" dirty="0" smtClean="0"/>
              <a:t>Enchanted Learning\</a:t>
            </a:r>
          </a:p>
          <a:p>
            <a:r>
              <a:rPr lang="en-US" dirty="0" err="1" smtClean="0"/>
              <a:t>Charline</a:t>
            </a:r>
            <a:r>
              <a:rPr lang="en-US" dirty="0" smtClean="0"/>
              <a:t> </a:t>
            </a:r>
            <a:r>
              <a:rPr lang="en-US" dirty="0" err="1" smtClean="0"/>
              <a:t>Profiri’s</a:t>
            </a:r>
            <a:r>
              <a:rPr lang="en-US" dirty="0" smtClean="0"/>
              <a:t> </a:t>
            </a:r>
            <a:r>
              <a:rPr lang="en-US" dirty="0" err="1" smtClean="0"/>
              <a:t>Geck</a:t>
            </a:r>
            <a:r>
              <a:rPr lang="en-US" dirty="0" smtClean="0"/>
              <a:t> Facts</a:t>
            </a:r>
          </a:p>
          <a:p>
            <a:r>
              <a:rPr lang="en-US" dirty="0" smtClean="0"/>
              <a:t>Gecko </a:t>
            </a:r>
            <a:r>
              <a:rPr lang="en-US" dirty="0" err="1" smtClean="0"/>
              <a:t>Facs</a:t>
            </a:r>
            <a:r>
              <a:rPr lang="en-US" dirty="0" smtClean="0"/>
              <a:t> for Kids</a:t>
            </a:r>
          </a:p>
          <a:p>
            <a:r>
              <a:rPr lang="en-US" dirty="0" smtClean="0"/>
              <a:t>Britannica</a:t>
            </a:r>
          </a:p>
          <a:p>
            <a:r>
              <a:rPr lang="en-US" dirty="0"/>
              <a:t>http://thumbs.dreamstime.com/z/blue-gecko-meditating-4136691.jpg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4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ARTHOR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JOSHUA LIKES TO DO LOCROSS and karate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735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38</TotalTime>
  <Words>168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Gecko</vt:lpstr>
      <vt:lpstr>Habitat</vt:lpstr>
      <vt:lpstr>Physical Traits</vt:lpstr>
      <vt:lpstr>Food</vt:lpstr>
      <vt:lpstr>Interesting Facts</vt:lpstr>
      <vt:lpstr>Bibliography</vt:lpstr>
      <vt:lpstr>ABOUT THE ARTHOR</vt:lpstr>
    </vt:vector>
  </TitlesOfParts>
  <Company>Barrington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Gecko</dc:title>
  <dc:creator>Gibson, Joshua 2022</dc:creator>
  <cp:lastModifiedBy>Gibson, Joshua 2022</cp:lastModifiedBy>
  <cp:revision>6</cp:revision>
  <dcterms:created xsi:type="dcterms:W3CDTF">2014-06-11T14:37:27Z</dcterms:created>
  <dcterms:modified xsi:type="dcterms:W3CDTF">2014-06-18T15:11:31Z</dcterms:modified>
</cp:coreProperties>
</file>