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3" r:id="rId3"/>
    <p:sldId id="260" r:id="rId4"/>
    <p:sldId id="261" r:id="rId5"/>
    <p:sldId id="258" r:id="rId6"/>
    <p:sldId id="259" r:id="rId7"/>
    <p:sldId id="257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229E51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54" autoAdjust="0"/>
    <p:restoredTop sz="94660"/>
  </p:normalViewPr>
  <p:slideViewPr>
    <p:cSldViewPr snapToGrid="0">
      <p:cViewPr varScale="1">
        <p:scale>
          <a:sx n="50" d="100"/>
          <a:sy n="50" d="100"/>
        </p:scale>
        <p:origin x="-79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101" y="5293518"/>
            <a:ext cx="12192124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01" y="5293518"/>
            <a:ext cx="12192124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" y="5545933"/>
            <a:ext cx="12195177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1676400"/>
            <a:ext cx="51816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3203574"/>
            <a:ext cx="51816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6"/>
            <a:ext cx="12192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73" y="5502670"/>
            <a:ext cx="12192088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D039-5488-48C9-AE40-D197C283F88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F7ABDAB-9065-4FB0-8FE0-EFBE70AAB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6"/>
            <a:ext cx="9652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409853" y="6148043"/>
            <a:ext cx="978532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61" y="5412337"/>
            <a:ext cx="10140757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240967" y="6116508"/>
            <a:ext cx="9954208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D039-5488-48C9-AE40-D197C283F88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ABDAB-9065-4FB0-8FE0-EFBE70AAB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6"/>
            <a:ext cx="9652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409853" y="6148043"/>
            <a:ext cx="978532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61" y="5412337"/>
            <a:ext cx="10140757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240967" y="6116508"/>
            <a:ext cx="9954208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D039-5488-48C9-AE40-D197C283F88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ABDAB-9065-4FB0-8FE0-EFBE70AAB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6"/>
            <a:ext cx="9652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409853" y="6148043"/>
            <a:ext cx="978532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103632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61" y="5412337"/>
            <a:ext cx="10140757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240967" y="6116508"/>
            <a:ext cx="9954208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D039-5488-48C9-AE40-D197C283F88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ABDAB-9065-4FB0-8FE0-EFBE70AAB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1" y="5545933"/>
            <a:ext cx="12195177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01" y="5293518"/>
            <a:ext cx="12192124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01" y="5293518"/>
            <a:ext cx="12192124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633788"/>
            <a:ext cx="103632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13360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6"/>
            <a:ext cx="12192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73" y="5502670"/>
            <a:ext cx="12192088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D039-5488-48C9-AE40-D197C283F88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ABDAB-9065-4FB0-8FE0-EFBE70AAB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409853" y="6148043"/>
            <a:ext cx="978532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6"/>
            <a:ext cx="9652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261" y="5412337"/>
            <a:ext cx="10140757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240967" y="6116508"/>
            <a:ext cx="9954208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D039-5488-48C9-AE40-D197C283F88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ABDAB-9065-4FB0-8FE0-EFBE70AAB99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914400" y="1536192"/>
            <a:ext cx="48768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6400800" y="1536192"/>
            <a:ext cx="48768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2409853" y="6148043"/>
            <a:ext cx="978532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6"/>
            <a:ext cx="9652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3"/>
            <a:ext cx="48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535113"/>
            <a:ext cx="48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261" y="5412337"/>
            <a:ext cx="10140757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240967" y="6116508"/>
            <a:ext cx="9954208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D039-5488-48C9-AE40-D197C283F88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ABDAB-9065-4FB0-8FE0-EFBE70AAB99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914400" y="2209800"/>
            <a:ext cx="48768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8768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" y="5010152"/>
            <a:ext cx="9918700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8"/>
            <a:ext cx="12196237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" y="4973411"/>
            <a:ext cx="10233156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3176" y="5696242"/>
            <a:ext cx="12195176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D039-5488-48C9-AE40-D197C283F88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ABDAB-9065-4FB0-8FE0-EFBE70AAB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8"/>
            <a:ext cx="12196237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4381499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3176" y="5696242"/>
            <a:ext cx="12195176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61" y="5347021"/>
            <a:ext cx="4568308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D039-5488-48C9-AE40-D197C283F88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ABDAB-9065-4FB0-8FE0-EFBE70AAB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" y="5010152"/>
            <a:ext cx="9918700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8"/>
            <a:ext cx="12196237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208" y="609600"/>
            <a:ext cx="451104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" y="4973411"/>
            <a:ext cx="10233156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3176" y="5696242"/>
            <a:ext cx="12195176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D039-5488-48C9-AE40-D197C283F88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ABDAB-9065-4FB0-8FE0-EFBE70AAB99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096000" y="609600"/>
            <a:ext cx="5181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901699" y="1527048"/>
            <a:ext cx="451104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409853" y="6148043"/>
            <a:ext cx="978532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6"/>
            <a:ext cx="9652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0" y="609601"/>
            <a:ext cx="51816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261" y="5412337"/>
            <a:ext cx="10140757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240967" y="6116508"/>
            <a:ext cx="9954208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D039-5488-48C9-AE40-D197C283F88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ABDAB-9065-4FB0-8FE0-EFBE70AAB99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02208" y="609600"/>
            <a:ext cx="451104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902209" y="1524000"/>
            <a:ext cx="4508500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103632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1"/>
            <a:ext cx="103632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0" y="6416676"/>
            <a:ext cx="2641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35AD039-5488-48C9-AE40-D197C283F88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" y="6416676"/>
            <a:ext cx="38608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416676"/>
            <a:ext cx="609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6F7ABDAB-9065-4FB0-8FE0-EFBE70AAB99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wav"/><Relationship Id="rId7" Type="http://schemas.openxmlformats.org/officeDocument/2006/relationships/image" Target="../media/image1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3.gif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5389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 b="1" dirty="0" smtClean="0"/>
              <a:t> </a:t>
            </a:r>
            <a:r>
              <a:rPr lang="en-US" sz="9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GECKO</a:t>
            </a:r>
            <a:endParaRPr lang="en-US" sz="9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James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DiGiacomo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anose="04020505051007020D02" pitchFamily="82" charset="0"/>
            </a:endParaRPr>
          </a:p>
        </p:txBody>
      </p:sp>
      <p:pic>
        <p:nvPicPr>
          <p:cNvPr id="1026" name="Picture 2" descr="C:\Users\digiacomoj23\AppData\Local\Microsoft\Windows\Temporary Internet Files\Content.IE5\HZ6BQAG0\MM910001135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438" y="0"/>
            <a:ext cx="3035030" cy="34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91021925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2161" y="54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800" dirty="0" smtClean="0">
                <a:solidFill>
                  <a:srgbClr val="00B0F0"/>
                </a:solidFill>
                <a:latin typeface="Bauhaus 93" panose="04030905020B02020C02" pitchFamily="82" charset="0"/>
              </a:rPr>
              <a:t>INTRODUCTIO</a:t>
            </a:r>
            <a:r>
              <a:rPr lang="en-US" sz="9600" dirty="0" smtClean="0">
                <a:solidFill>
                  <a:srgbClr val="00B0F0"/>
                </a:solidFill>
                <a:latin typeface="Bauhaus 93" panose="04030905020B02020C02" pitchFamily="82" charset="0"/>
              </a:rPr>
              <a:t>N</a:t>
            </a:r>
            <a:endParaRPr lang="en-US" sz="9600" dirty="0">
              <a:solidFill>
                <a:srgbClr val="00B0F0"/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854" y="2546350"/>
            <a:ext cx="882565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 first I didn’t  know any thing about geckos so I researched them. I worked  hard and had a lot of fun</a:t>
            </a:r>
            <a:r>
              <a:rPr lang="en-US" sz="44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!!!!!   </a:t>
            </a:r>
            <a:r>
              <a:rPr lang="en-US" sz="28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hope you enjoy my power point</a:t>
            </a:r>
            <a:r>
              <a:rPr lang="en-US" sz="44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!!!!!!!!!                                                                                              </a:t>
            </a:r>
            <a:endParaRPr lang="en-US" sz="44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C:\Users\digiacomoj23\AppData\Local\Microsoft\Windows\Temporary Internet Files\Content.IE5\V89B0558\MP90017875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35" y="4197626"/>
            <a:ext cx="5625548" cy="26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1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050" y="141288"/>
            <a:ext cx="10363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           </a:t>
            </a:r>
            <a:r>
              <a:rPr lang="en-US" sz="6000" dirty="0" smtClean="0"/>
              <a:t> </a:t>
            </a:r>
            <a:r>
              <a:rPr lang="en-US" sz="7200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HABITAT</a:t>
            </a:r>
            <a:endParaRPr lang="en-US" sz="7200" dirty="0">
              <a:solidFill>
                <a:srgbClr val="FFC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0756" y="1347787"/>
            <a:ext cx="5181600" cy="4677839"/>
          </a:xfrm>
        </p:spPr>
        <p:txBody>
          <a:bodyPr>
            <a:normAutofit fontScale="40000" lnSpcReduction="20000"/>
          </a:bodyPr>
          <a:lstStyle/>
          <a:p>
            <a:r>
              <a:rPr lang="en-US" sz="6000" dirty="0" smtClean="0">
                <a:solidFill>
                  <a:srgbClr val="FF3399"/>
                </a:solidFill>
              </a:rPr>
              <a:t>Warm</a:t>
            </a:r>
            <a:r>
              <a:rPr lang="en-US" sz="2000" dirty="0" smtClean="0">
                <a:solidFill>
                  <a:srgbClr val="FF3399"/>
                </a:solidFill>
              </a:rPr>
              <a:t> </a:t>
            </a:r>
            <a:r>
              <a:rPr lang="en-US" sz="5900" dirty="0" smtClean="0">
                <a:solidFill>
                  <a:srgbClr val="FF3399"/>
                </a:solidFill>
              </a:rPr>
              <a:t>Climates</a:t>
            </a:r>
          </a:p>
          <a:p>
            <a:r>
              <a:rPr lang="en-US" sz="5900" dirty="0" smtClean="0">
                <a:solidFill>
                  <a:srgbClr val="FF3399"/>
                </a:solidFill>
                <a:latin typeface="Agency FB" panose="020B0503020202020204" pitchFamily="34" charset="0"/>
              </a:rPr>
              <a:t>Rocky Deserts</a:t>
            </a:r>
          </a:p>
          <a:p>
            <a:r>
              <a:rPr lang="en-US" sz="5900" dirty="0" smtClean="0">
                <a:solidFill>
                  <a:srgbClr val="FF3399"/>
                </a:solidFill>
                <a:latin typeface="Agency FB" panose="020B0503020202020204" pitchFamily="34" charset="0"/>
              </a:rPr>
              <a:t>Mountains</a:t>
            </a:r>
          </a:p>
          <a:p>
            <a:r>
              <a:rPr lang="en-US" sz="5900" dirty="0" smtClean="0">
                <a:solidFill>
                  <a:srgbClr val="FF3399"/>
                </a:solidFill>
                <a:latin typeface="Agency FB" panose="020B0503020202020204" pitchFamily="34" charset="0"/>
              </a:rPr>
              <a:t>Houses</a:t>
            </a:r>
          </a:p>
          <a:p>
            <a:r>
              <a:rPr lang="en-US" sz="5900" dirty="0" smtClean="0">
                <a:solidFill>
                  <a:srgbClr val="FF3399"/>
                </a:solidFill>
                <a:latin typeface="Agency FB" panose="020B0503020202020204" pitchFamily="34" charset="0"/>
              </a:rPr>
              <a:t>Rainforest</a:t>
            </a:r>
          </a:p>
          <a:p>
            <a:r>
              <a:rPr lang="en-US" sz="5900" dirty="0" smtClean="0">
                <a:solidFill>
                  <a:srgbClr val="FF3399"/>
                </a:solidFill>
                <a:latin typeface="Agency FB" panose="020B0503020202020204" pitchFamily="34" charset="0"/>
              </a:rPr>
              <a:t>Jungles</a:t>
            </a:r>
          </a:p>
          <a:p>
            <a:r>
              <a:rPr lang="en-US" sz="5900" dirty="0" smtClean="0">
                <a:solidFill>
                  <a:srgbClr val="FF3399"/>
                </a:solidFill>
                <a:latin typeface="Agency FB" panose="020B0503020202020204" pitchFamily="34" charset="0"/>
              </a:rPr>
              <a:t>Urban </a:t>
            </a:r>
            <a:r>
              <a:rPr lang="en-US" sz="5900" dirty="0" smtClean="0">
                <a:solidFill>
                  <a:srgbClr val="FF3399"/>
                </a:solidFill>
                <a:latin typeface="Agency FB" panose="020B0503020202020204" pitchFamily="34" charset="0"/>
              </a:rPr>
              <a:t>Areas</a:t>
            </a:r>
          </a:p>
          <a:p>
            <a:r>
              <a:rPr lang="en-US" sz="5900" dirty="0" smtClean="0">
                <a:solidFill>
                  <a:srgbClr val="FF3399"/>
                </a:solidFill>
                <a:latin typeface="Agency FB" panose="020B0503020202020204" pitchFamily="34" charset="0"/>
              </a:rPr>
              <a:t>Northern Madagascar</a:t>
            </a:r>
          </a:p>
          <a:p>
            <a:r>
              <a:rPr lang="en-US" sz="5900" dirty="0" smtClean="0">
                <a:solidFill>
                  <a:srgbClr val="FF3399"/>
                </a:solidFill>
                <a:latin typeface="Agency FB" panose="020B0503020202020204" pitchFamily="34" charset="0"/>
              </a:rPr>
              <a:t>Grasslands</a:t>
            </a:r>
          </a:p>
          <a:p>
            <a:r>
              <a:rPr lang="en-US" sz="5900" dirty="0" smtClean="0">
                <a:solidFill>
                  <a:srgbClr val="FF3399"/>
                </a:solidFill>
                <a:latin typeface="Agency FB" panose="020B0503020202020204" pitchFamily="34" charset="0"/>
              </a:rPr>
              <a:t>Mediterranean </a:t>
            </a:r>
            <a:r>
              <a:rPr lang="en-US" sz="5900" dirty="0" smtClean="0">
                <a:solidFill>
                  <a:srgbClr val="FF3399"/>
                </a:solidFill>
                <a:latin typeface="Agency FB" panose="020B0503020202020204" pitchFamily="34" charset="0"/>
              </a:rPr>
              <a:t>Region</a:t>
            </a:r>
          </a:p>
          <a:p>
            <a:r>
              <a:rPr lang="en-US" sz="5900" dirty="0" smtClean="0">
                <a:solidFill>
                  <a:srgbClr val="FF3399"/>
                </a:solidFill>
                <a:latin typeface="Agency FB" panose="020B0503020202020204" pitchFamily="34" charset="0"/>
              </a:rPr>
              <a:t>The Coast</a:t>
            </a:r>
          </a:p>
          <a:p>
            <a:r>
              <a:rPr lang="en-US" sz="5900" dirty="0" smtClean="0">
                <a:solidFill>
                  <a:srgbClr val="FF3399"/>
                </a:solidFill>
                <a:latin typeface="Agency FB" panose="020B0503020202020204" pitchFamily="34" charset="0"/>
              </a:rPr>
              <a:t>Every Continents Except </a:t>
            </a:r>
            <a:r>
              <a:rPr lang="en-US" sz="5900" dirty="0" err="1" smtClean="0">
                <a:solidFill>
                  <a:srgbClr val="FF3399"/>
                </a:solidFill>
                <a:latin typeface="Agency FB" panose="020B0503020202020204" pitchFamily="34" charset="0"/>
              </a:rPr>
              <a:t>Antartica</a:t>
            </a:r>
            <a:endParaRPr lang="en-US" sz="5900" dirty="0" smtClean="0">
              <a:solidFill>
                <a:srgbClr val="FF3399"/>
              </a:solidFill>
              <a:latin typeface="Agency FB" panose="020B0503020202020204" pitchFamily="34" charset="0"/>
            </a:endParaRPr>
          </a:p>
          <a:p>
            <a:endParaRPr lang="en-US" sz="5900" dirty="0" smtClean="0"/>
          </a:p>
          <a:p>
            <a:endParaRPr lang="en-US" sz="3000" dirty="0" smtClean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19" y="1656296"/>
            <a:ext cx="1750162" cy="3637483"/>
          </a:xfrm>
        </p:spPr>
      </p:pic>
      <p:pic>
        <p:nvPicPr>
          <p:cNvPr id="9" name="MS900431073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2613" y="5134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                 </a:t>
            </a:r>
            <a:r>
              <a:rPr lang="en-US" sz="107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CHARACTORISTICS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 </a:t>
            </a:r>
            <a:endParaRPr lang="en-US" sz="7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Col</a:t>
            </a:r>
            <a:r>
              <a:rPr lang="en-US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ors are tan, black, white, green, blue, orange and yellow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Life span is 2-9 years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Feet have tiny hairs on them to help gecko climb flat surfaces</a:t>
            </a:r>
          </a:p>
          <a:p>
            <a:r>
              <a:rPr lang="en-US" sz="2400" dirty="0" err="1" smtClean="0">
                <a:solidFill>
                  <a:srgbClr val="FFC000"/>
                </a:solidFill>
                <a:latin typeface="Agency FB" panose="020B0503020202020204" pitchFamily="34" charset="0"/>
              </a:rPr>
              <a:t>Scails</a:t>
            </a:r>
            <a:r>
              <a:rPr lang="en-US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protect gecko from sun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Use tails to balance and store water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 size from a few cm. to 60 cm.</a:t>
            </a:r>
          </a:p>
        </p:txBody>
      </p:sp>
      <p:pic>
        <p:nvPicPr>
          <p:cNvPr id="2050" name="Picture 2" descr="C:\Users\digiacomoj23\AppData\Local\Microsoft\Windows\Temporary Internet Files\Content.IE5\7AVA2YCJ\MC90035985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058" y="3268250"/>
            <a:ext cx="3949430" cy="302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71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10700" dirty="0" smtClean="0">
                <a:solidFill>
                  <a:srgbClr val="FF0000"/>
                </a:solidFill>
                <a:latin typeface="Blackadder ITC" panose="04020505051007020D02" pitchFamily="82" charset="0"/>
              </a:rPr>
              <a:t>FOOD</a:t>
            </a:r>
            <a:endParaRPr lang="en-US" sz="10700" dirty="0">
              <a:solidFill>
                <a:srgbClr val="FF0000"/>
              </a:solidFill>
              <a:latin typeface="Blackadder ITC" panose="04020505051007020D02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Insects</a:t>
            </a:r>
          </a:p>
          <a:p>
            <a:r>
              <a:rPr lang="en-US" sz="28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Worms</a:t>
            </a:r>
          </a:p>
          <a:p>
            <a:r>
              <a:rPr lang="en-US" sz="28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Small birds</a:t>
            </a:r>
          </a:p>
          <a:p>
            <a:r>
              <a:rPr lang="en-US" sz="28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Mice</a:t>
            </a:r>
          </a:p>
          <a:p>
            <a:r>
              <a:rPr lang="en-US" sz="28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Moss</a:t>
            </a:r>
          </a:p>
          <a:p>
            <a:r>
              <a:rPr lang="en-US" sz="28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It Is A Carnivore</a:t>
            </a:r>
          </a:p>
          <a:p>
            <a:r>
              <a:rPr lang="en-US" sz="28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Prey To Snakes, Birds  And Spiders</a:t>
            </a:r>
          </a:p>
          <a:p>
            <a:endParaRPr lang="en-US" sz="2800" dirty="0" smtClean="0">
              <a:solidFill>
                <a:srgbClr val="92D050"/>
              </a:solidFill>
              <a:latin typeface="Agency FB" panose="020B0503020202020204" pitchFamily="34" charset="0"/>
            </a:endParaRP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026" name="Picture 2" descr="C:\Users\digiacomoj23\AppData\Local\Microsoft\Windows\Temporary Internet Files\Content.IE5\RJ2PWZPJ\MP900314059[1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356" y="1718283"/>
            <a:ext cx="3456627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910220072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1153" y="5439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5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FUN FACTS</a:t>
            </a:r>
            <a:endParaRPr lang="en-US" sz="9600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1" y="1925619"/>
            <a:ext cx="5181600" cy="425134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39293" y="2524991"/>
            <a:ext cx="5505893" cy="411980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Mating Call Sounds Like Shortened Bird Call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Over 2.000 Species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Considered To Be </a:t>
            </a:r>
            <a:r>
              <a:rPr lang="en-US" sz="2400" dirty="0" err="1" smtClean="0">
                <a:solidFill>
                  <a:srgbClr val="002060"/>
                </a:solidFill>
                <a:latin typeface="Agency FB" panose="020B0503020202020204" pitchFamily="34" charset="0"/>
              </a:rPr>
              <a:t>Exstinct</a:t>
            </a:r>
            <a:endParaRPr lang="en-US" sz="2400" dirty="0" smtClean="0">
              <a:solidFill>
                <a:srgbClr val="002060"/>
              </a:solidFill>
              <a:latin typeface="Agency FB" panose="020B0503020202020204" pitchFamily="34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Makes Clicking Noise That Sounds Like There Saying Gecko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Clean Eyes With </a:t>
            </a:r>
            <a:r>
              <a:rPr lang="en-US" sz="2400" dirty="0" err="1" smtClean="0">
                <a:solidFill>
                  <a:srgbClr val="002060"/>
                </a:solidFill>
                <a:latin typeface="Agency FB" panose="020B0503020202020204" pitchFamily="34" charset="0"/>
              </a:rPr>
              <a:t>Toungue</a:t>
            </a:r>
            <a:endParaRPr lang="en-US" sz="2400" dirty="0" smtClean="0">
              <a:solidFill>
                <a:srgbClr val="002060"/>
              </a:solidFill>
              <a:latin typeface="Agency FB" panose="020B0503020202020204" pitchFamily="34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Good Luck In Hawaii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Agency FB" panose="020B0503020202020204" pitchFamily="34" charset="0"/>
              </a:rPr>
              <a:t>Scentific</a:t>
            </a:r>
            <a:r>
              <a:rPr lang="en-US" sz="2400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 Name Is </a:t>
            </a:r>
            <a:r>
              <a:rPr lang="en-US" sz="2400" dirty="0" err="1" smtClean="0">
                <a:solidFill>
                  <a:srgbClr val="002060"/>
                </a:solidFill>
                <a:latin typeface="Agency FB" panose="020B0503020202020204" pitchFamily="34" charset="0"/>
              </a:rPr>
              <a:t>Gekkonidae</a:t>
            </a:r>
            <a:endParaRPr lang="en-US" sz="2400" dirty="0" smtClean="0">
              <a:solidFill>
                <a:srgbClr val="002060"/>
              </a:solidFill>
              <a:latin typeface="Agency FB" panose="020B0503020202020204" pitchFamily="34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Female Lays 2 Sticky Eggs</a:t>
            </a:r>
          </a:p>
          <a:p>
            <a:endParaRPr lang="en-US" sz="2400" dirty="0" smtClean="0">
              <a:solidFill>
                <a:srgbClr val="002060"/>
              </a:solidFill>
              <a:latin typeface="Agency FB" panose="020B050302020202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Agency FB" panose="020B050302020202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Agency FB" panose="020B050302020202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Agency FB" panose="020B050302020202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Agency FB" panose="020B050302020202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Agency FB" panose="020B0503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MS910219266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0281" y="53031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391" y="274638"/>
            <a:ext cx="10363200" cy="11430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BIBLIOGRAPHY</a:t>
            </a:r>
            <a:endParaRPr lang="en-US" sz="9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Britannica</a:t>
            </a:r>
            <a:r>
              <a:rPr lang="en-US" sz="2000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 </a:t>
            </a:r>
            <a:r>
              <a:rPr lang="en-US" sz="2800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School</a:t>
            </a:r>
          </a:p>
          <a:p>
            <a:r>
              <a:rPr lang="en-US" sz="2800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Facts About Geckos For Kids</a:t>
            </a:r>
          </a:p>
          <a:p>
            <a:r>
              <a:rPr lang="en-US" sz="2800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Children’s Author </a:t>
            </a:r>
            <a:r>
              <a:rPr lang="en-US" sz="2800" dirty="0" err="1" smtClean="0">
                <a:solidFill>
                  <a:srgbClr val="00B0F0"/>
                </a:solidFill>
                <a:latin typeface="Agency FB" panose="020B0503020202020204" pitchFamily="34" charset="0"/>
              </a:rPr>
              <a:t>Charline</a:t>
            </a:r>
            <a:r>
              <a:rPr lang="en-US" sz="2800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Agency FB" panose="020B0503020202020204" pitchFamily="34" charset="0"/>
              </a:rPr>
              <a:t>Profiri</a:t>
            </a:r>
            <a:endParaRPr lang="en-US" sz="2800" dirty="0" smtClean="0">
              <a:solidFill>
                <a:srgbClr val="00B0F0"/>
              </a:solidFill>
              <a:latin typeface="Agency FB" panose="020B0503020202020204" pitchFamily="34" charset="0"/>
            </a:endParaRPr>
          </a:p>
          <a:p>
            <a:r>
              <a:rPr lang="en-US" sz="2800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A-Z animals</a:t>
            </a:r>
          </a:p>
          <a:p>
            <a:r>
              <a:rPr lang="en-US" sz="2800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Google</a:t>
            </a:r>
          </a:p>
          <a:p>
            <a:r>
              <a:rPr lang="en-US" sz="2800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Planet </a:t>
            </a:r>
            <a:r>
              <a:rPr lang="en-US" sz="2800" dirty="0" err="1" smtClean="0">
                <a:solidFill>
                  <a:srgbClr val="00B0F0"/>
                </a:solidFill>
                <a:latin typeface="Agency FB" panose="020B0503020202020204" pitchFamily="34" charset="0"/>
              </a:rPr>
              <a:t>minecraft</a:t>
            </a:r>
            <a:endParaRPr lang="en-US" sz="2800" dirty="0" smtClean="0">
              <a:solidFill>
                <a:srgbClr val="00B0F0"/>
              </a:solidFill>
              <a:latin typeface="Agency FB" panose="020B0503020202020204" pitchFamily="34" charset="0"/>
            </a:endParaRPr>
          </a:p>
          <a:p>
            <a:endParaRPr lang="en-US" dirty="0" smtClean="0">
              <a:solidFill>
                <a:srgbClr val="00B0F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64" y="1908242"/>
            <a:ext cx="7081736" cy="3443592"/>
          </a:xfrm>
        </p:spPr>
      </p:pic>
      <p:pic>
        <p:nvPicPr>
          <p:cNvPr id="9" name="MS900431055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6128" y="5606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2266951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ABOUT THE</a:t>
            </a:r>
            <a:r>
              <a:rPr lang="en-US" sz="9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96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AUTHOR</a:t>
            </a:r>
            <a:endParaRPr lang="en-US" sz="96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5904" y="2581273"/>
            <a:ext cx="8825659" cy="3416300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Favorite game is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  <a:latin typeface="Agency FB" panose="020B0503020202020204" pitchFamily="34" charset="0"/>
              </a:rPr>
              <a:t>minecraft</a:t>
            </a:r>
            <a:endParaRPr lang="en-US" sz="2400" dirty="0" smtClean="0">
              <a:solidFill>
                <a:schemeClr val="tx2">
                  <a:lumMod val="10000"/>
                </a:schemeClr>
              </a:solidFill>
              <a:latin typeface="Agency FB" panose="020B0503020202020204" pitchFamily="34" charset="0"/>
            </a:endParaRPr>
          </a:p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Agency FB" panose="020B0503020202020204" pitchFamily="34" charset="0"/>
              </a:rPr>
              <a:t>Plays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Agency FB" panose="020B0503020202020204" pitchFamily="34" charset="0"/>
              </a:rPr>
              <a:t>baseball, tennis</a:t>
            </a:r>
          </a:p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Agency FB" panose="020B0503020202020204" pitchFamily="34" charset="0"/>
              </a:rPr>
              <a:t>Favorite food is cake</a:t>
            </a:r>
          </a:p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Agency FB" panose="020B0503020202020204" pitchFamily="34" charset="0"/>
              </a:rPr>
              <a:t>Favorite animal is the donkey</a:t>
            </a:r>
          </a:p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Agency FB" panose="020B0503020202020204" pitchFamily="34" charset="0"/>
              </a:rPr>
              <a:t>Has 2 sisters and 1 brothers</a:t>
            </a:r>
          </a:p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Agency FB" panose="020B0503020202020204" pitchFamily="34" charset="0"/>
              </a:rPr>
              <a:t>Likes to draw a lot</a:t>
            </a:r>
          </a:p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Agency FB" panose="020B0503020202020204" pitchFamily="34" charset="0"/>
              </a:rPr>
              <a:t>Is 9 years old</a:t>
            </a:r>
          </a:p>
          <a:p>
            <a:endParaRPr lang="en-US" dirty="0" smtClean="0">
              <a:latin typeface="Agency FB" panose="020B0503020202020204" pitchFamily="34" charset="0"/>
            </a:endParaRPr>
          </a:p>
          <a:p>
            <a:endParaRPr lang="en-US" dirty="0" smtClean="0">
              <a:latin typeface="Agency FB" panose="020B0503020202020204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89" y="2957209"/>
            <a:ext cx="3305781" cy="289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2305050"/>
            <a:ext cx="3009900" cy="4076700"/>
          </a:xfrm>
          <a:prstGeom prst="rect">
            <a:avLst/>
          </a:prstGeom>
        </p:spPr>
      </p:pic>
      <p:pic>
        <p:nvPicPr>
          <p:cNvPr id="6" name="MS900388622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5429" y="6000750"/>
            <a:ext cx="609600" cy="609600"/>
          </a:xfrm>
          <a:prstGeom prst="rect">
            <a:avLst/>
          </a:prstGeom>
        </p:spPr>
      </p:pic>
      <p:pic>
        <p:nvPicPr>
          <p:cNvPr id="9" name="MS910219004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4102" y="886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5547"/>
            <a:ext cx="103632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" indent="0">
              <a:buNone/>
            </a:pPr>
            <a:r>
              <a:rPr lang="en-US" sz="8800" dirty="0">
                <a:solidFill>
                  <a:srgbClr val="002060"/>
                </a:solidFill>
              </a:rPr>
              <a:t> </a:t>
            </a:r>
            <a:r>
              <a:rPr lang="en-US" sz="8800" dirty="0" smtClean="0">
                <a:solidFill>
                  <a:srgbClr val="002060"/>
                </a:solidFill>
              </a:rPr>
              <a:t>         </a:t>
            </a:r>
            <a:r>
              <a:rPr lang="en-US" sz="8800" dirty="0" smtClean="0">
                <a:solidFill>
                  <a:srgbClr val="00B0F0"/>
                </a:solidFill>
              </a:rPr>
              <a:t>THE END</a:t>
            </a:r>
          </a:p>
          <a:p>
            <a:pPr marL="68580" indent="0">
              <a:buNone/>
            </a:pPr>
            <a:r>
              <a:rPr lang="en-US" sz="8800" dirty="0" smtClean="0">
                <a:solidFill>
                  <a:srgbClr val="002060"/>
                </a:solidFill>
              </a:rPr>
              <a:t>          </a:t>
            </a:r>
            <a:r>
              <a:rPr lang="en-US" sz="4000" dirty="0" smtClean="0">
                <a:solidFill>
                  <a:srgbClr val="92D050"/>
                </a:solidFill>
              </a:rPr>
              <a:t>thanks </a:t>
            </a:r>
            <a:r>
              <a:rPr lang="en-US" sz="4000" dirty="0" err="1" smtClean="0">
                <a:solidFill>
                  <a:srgbClr val="92D050"/>
                </a:solidFill>
              </a:rPr>
              <a:t>forwatching</a:t>
            </a:r>
            <a:r>
              <a:rPr lang="en-US" sz="4000" dirty="0" smtClean="0">
                <a:solidFill>
                  <a:srgbClr val="92D050"/>
                </a:solidFill>
              </a:rPr>
              <a:t>!!!!!!</a:t>
            </a:r>
            <a:r>
              <a:rPr lang="en-US" sz="8800" dirty="0" smtClean="0">
                <a:solidFill>
                  <a:srgbClr val="92D050"/>
                </a:solidFill>
              </a:rPr>
              <a:t>                </a:t>
            </a:r>
            <a:endParaRPr lang="en-US" sz="2400" dirty="0" smtClean="0">
              <a:solidFill>
                <a:srgbClr val="92D050"/>
              </a:solidFill>
            </a:endParaRPr>
          </a:p>
          <a:p>
            <a:pPr marL="68580" indent="0">
              <a:buNone/>
            </a:pPr>
            <a:endParaRPr lang="en-US" sz="8800" dirty="0" smtClean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57" y="609600"/>
            <a:ext cx="2899064" cy="2047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766" y="1901687"/>
            <a:ext cx="4293705" cy="3664226"/>
          </a:xfrm>
          <a:prstGeom prst="rect">
            <a:avLst/>
          </a:prstGeom>
        </p:spPr>
      </p:pic>
      <p:pic>
        <p:nvPicPr>
          <p:cNvPr id="18" name="MS900431057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286" y="3048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89" y="6096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3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rban Pop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TC101859862[[fn=Urban Pop]]</Template>
  <TotalTime>343</TotalTime>
  <Words>235</Words>
  <Application>Microsoft Office PowerPoint</Application>
  <PresentationFormat>Custom</PresentationFormat>
  <Paragraphs>81</Paragraphs>
  <Slides>9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Urban Pop</vt:lpstr>
      <vt:lpstr> GECKO</vt:lpstr>
      <vt:lpstr>INTRODUCTION</vt:lpstr>
      <vt:lpstr>                                HABITAT</vt:lpstr>
      <vt:lpstr>                       CHARACTORISTICS    </vt:lpstr>
      <vt:lpstr> FOOD</vt:lpstr>
      <vt:lpstr>FUN FACTS</vt:lpstr>
      <vt:lpstr>BIBLIOGRAPHY</vt:lpstr>
      <vt:lpstr>ABOUT THE AUTHOR</vt:lpstr>
      <vt:lpstr>PowerPoint Presentation</vt:lpstr>
    </vt:vector>
  </TitlesOfParts>
  <Company>Barrington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GECKO</dc:title>
  <dc:creator>DiGiacomo, James 2023</dc:creator>
  <cp:lastModifiedBy>DiGiacomo, James 2023</cp:lastModifiedBy>
  <cp:revision>54</cp:revision>
  <dcterms:created xsi:type="dcterms:W3CDTF">2014-05-15T12:47:27Z</dcterms:created>
  <dcterms:modified xsi:type="dcterms:W3CDTF">2014-06-17T13:23:20Z</dcterms:modified>
</cp:coreProperties>
</file>