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sldIdLst>
    <p:sldId id="256" r:id="rId2"/>
    <p:sldId id="264" r:id="rId3"/>
    <p:sldId id="257" r:id="rId4"/>
    <p:sldId id="261" r:id="rId5"/>
    <p:sldId id="262" r:id="rId6"/>
    <p:sldId id="258" r:id="rId7"/>
    <p:sldId id="259" r:id="rId8"/>
    <p:sldId id="263"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15" autoAdjust="0"/>
    <p:restoredTop sz="94660"/>
  </p:normalViewPr>
  <p:slideViewPr>
    <p:cSldViewPr snapToGrid="0">
      <p:cViewPr>
        <p:scale>
          <a:sx n="44" d="100"/>
          <a:sy n="44" d="100"/>
        </p:scale>
        <p:origin x="-144"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31223F88-953E-4BAE-B619-DCC08BA57023}" type="datetimeFigureOut">
              <a:rPr lang="en-US" smtClean="0"/>
              <a:t>6/17/2014</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2785449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smtClean="0"/>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3F88-953E-4BAE-B619-DCC08BA57023}" type="datetimeFigureOut">
              <a:rPr lang="en-US" smtClean="0"/>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3560880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3F88-953E-4BAE-B619-DCC08BA57023}" type="datetimeFigureOut">
              <a:rPr lang="en-US" smtClean="0"/>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25325305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3F88-953E-4BAE-B619-DCC08BA57023}" type="datetimeFigureOut">
              <a:rPr lang="en-US" smtClean="0"/>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B16E50-6629-4701-B5EC-CFC361B76C1B}"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4815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smtClean="0"/>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3F88-953E-4BAE-B619-DCC08BA57023}" type="datetimeFigureOut">
              <a:rPr lang="en-US" smtClean="0"/>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17103687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1223F88-953E-4BAE-B619-DCC08BA57023}" type="datetimeFigureOut">
              <a:rPr lang="en-US" smtClean="0"/>
              <a:t>6/17/2014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8365787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smtClean="0"/>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1223F88-953E-4BAE-B619-DCC08BA57023}" type="datetimeFigureOut">
              <a:rPr lang="en-US" smtClean="0"/>
              <a:t>6/17/2014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748636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223F88-953E-4BAE-B619-DCC08BA57023}" type="datetimeFigureOut">
              <a:rPr lang="en-US" smtClean="0"/>
              <a:t>6/17/2014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2508023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223F88-953E-4BAE-B619-DCC08BA57023}" type="datetimeFigureOut">
              <a:rPr lang="en-US" smtClean="0"/>
              <a:t>6/17/2014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2784942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1223F88-953E-4BAE-B619-DCC08BA57023}" type="datetimeFigureOut">
              <a:rPr lang="en-US" smtClean="0"/>
              <a:t>6/17/2014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1840353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223F88-953E-4BAE-B619-DCC08BA57023}" type="datetimeFigureOut">
              <a:rPr lang="en-US" smtClean="0"/>
              <a:t>6/17/2014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2942714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1223F88-953E-4BAE-B619-DCC08BA57023}" type="datetimeFigureOut">
              <a:rPr lang="en-US" smtClean="0"/>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1126484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1223F88-953E-4BAE-B619-DCC08BA57023}" type="datetimeFigureOut">
              <a:rPr lang="en-US" smtClean="0"/>
              <a:t>6/17/2014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4135524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1223F88-953E-4BAE-B619-DCC08BA57023}" type="datetimeFigureOut">
              <a:rPr lang="en-US" smtClean="0"/>
              <a:t>6/17/2014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1801982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223F88-953E-4BAE-B619-DCC08BA57023}" type="datetimeFigureOut">
              <a:rPr lang="en-US" smtClean="0"/>
              <a:t>6/17/2014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419804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3F88-953E-4BAE-B619-DCC08BA57023}" type="datetimeFigureOut">
              <a:rPr lang="en-US" smtClean="0"/>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2334247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223F88-953E-4BAE-B619-DCC08BA57023}" type="datetimeFigureOut">
              <a:rPr lang="en-US" smtClean="0"/>
              <a:t>6/17/2014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B16E50-6629-4701-B5EC-CFC361B76C1B}" type="slidenum">
              <a:rPr lang="en-US" smtClean="0"/>
              <a:t>‹#›</a:t>
            </a:fld>
            <a:endParaRPr lang="en-US"/>
          </a:p>
        </p:txBody>
      </p:sp>
    </p:spTree>
    <p:extLst>
      <p:ext uri="{BB962C8B-B14F-4D97-AF65-F5344CB8AC3E}">
        <p14:creationId xmlns:p14="http://schemas.microsoft.com/office/powerpoint/2010/main" val="39485941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1223F88-953E-4BAE-B619-DCC08BA57023}" type="datetimeFigureOut">
              <a:rPr lang="en-US" smtClean="0"/>
              <a:t>6/17/2014</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1B16E50-6629-4701-B5EC-CFC361B76C1B}" type="slidenum">
              <a:rPr lang="en-US" smtClean="0"/>
              <a:t>‹#›</a:t>
            </a:fld>
            <a:endParaRPr lang="en-US"/>
          </a:p>
        </p:txBody>
      </p:sp>
    </p:spTree>
    <p:extLst>
      <p:ext uri="{BB962C8B-B14F-4D97-AF65-F5344CB8AC3E}">
        <p14:creationId xmlns:p14="http://schemas.microsoft.com/office/powerpoint/2010/main" val="2748469994"/>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4.png"/><Relationship Id="rId5" Type="http://schemas.openxmlformats.org/officeDocument/2006/relationships/image" Target="../media/image13.wmf"/><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Gecko</a:t>
            </a:r>
            <a:endParaRPr lang="en-US" dirty="0"/>
          </a:p>
        </p:txBody>
      </p:sp>
      <p:sp>
        <p:nvSpPr>
          <p:cNvPr id="3" name="Subtitle 2"/>
          <p:cNvSpPr>
            <a:spLocks noGrp="1"/>
          </p:cNvSpPr>
          <p:nvPr>
            <p:ph type="subTitle" idx="1"/>
          </p:nvPr>
        </p:nvSpPr>
        <p:spPr/>
        <p:txBody>
          <a:bodyPr/>
          <a:lstStyle/>
          <a:p>
            <a:r>
              <a:rPr lang="en-US" dirty="0" smtClean="0"/>
              <a:t>Mea  </a:t>
            </a:r>
            <a:r>
              <a:rPr lang="en-US" dirty="0" err="1" smtClean="0"/>
              <a:t>maclure</a:t>
            </a:r>
            <a:endParaRPr lang="en-US" dirty="0"/>
          </a:p>
        </p:txBody>
      </p:sp>
      <p:pic>
        <p:nvPicPr>
          <p:cNvPr id="1026" name="Picture 2" descr="C:\Users\maclurem23\AppData\Local\Microsoft\Windows\Temporary Internet Files\Content.IE5\F1HOHP4F\MC900347855[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4486940" y="191386"/>
            <a:ext cx="2870790" cy="141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697304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path" presetSubtype="0" accel="50000" decel="50000" fill="hold" nodeType="clickEffect">
                                  <p:stCondLst>
                                    <p:cond delay="0"/>
                                  </p:stCondLst>
                                  <p:childTnLst>
                                    <p:animMotion origin="layout" path="M 0 0 c 0.004 -0.008 0.018 -0.016 0.023 -0.016 c 0.031 0 0.063 0.125 0.063 0.25 c 0 -0.063 0.016 -0.125 0.031 -0.125 c 0.016 0 0.031 0.063 0.031 0.125 c 0 -0.031 0.008 -0.063 0.016 -0.063 c 0.008 0 0.016 0.031 0.016 0.063 c 0 -0.016 0.004 -0.031 0.008 -0.031 c 0.004 0 0.008 0.016 0.008 0.031 c 0 -0.008 0.002 -0.016 0.004 -0.016 c 0.001 0 0.004 0.008 0.004 0.016 c 0 -0.004 0.001 -0.008 0.002 -0.008 c 0 0.001 0.002 0.004 0.002 0.008 c 0 -0.002 0 -0.004 0.001 -0.004 c 0 0.001 0.001 0.002 0.001 0.004 c 0 -0.001 0 -0.002 0 -0.003 c 0.001 0 0.001 0.001 0.001 0.002 c 0.001 0 0.001 -0.001 0.001 -0.002 c 0.001 0 0.001 0.001 0.001 0.002 E" pathEditMode="relative" ptsTypes="">
                                      <p:cBhvr>
                                        <p:cTn id="6" dur="2000" fill="hold"/>
                                        <p:tgtEl>
                                          <p:spTgt spid="102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Introduction</a:t>
            </a:r>
            <a:endParaRPr lang="en-US" dirty="0"/>
          </a:p>
        </p:txBody>
      </p:sp>
      <p:sp>
        <p:nvSpPr>
          <p:cNvPr id="3" name="Content Placeholder 2"/>
          <p:cNvSpPr>
            <a:spLocks noGrp="1"/>
          </p:cNvSpPr>
          <p:nvPr>
            <p:ph idx="1"/>
          </p:nvPr>
        </p:nvSpPr>
        <p:spPr/>
        <p:txBody>
          <a:bodyPr/>
          <a:lstStyle/>
          <a:p>
            <a:pPr marL="0" indent="0">
              <a:buNone/>
            </a:pPr>
            <a:r>
              <a:rPr lang="en-US" dirty="0" smtClean="0"/>
              <a:t>I chose the gecko because I did not know much about them and I wanted to know more.  I did and I hope that you learn more about these awesome reptiles. Enjoy!</a:t>
            </a:r>
          </a:p>
          <a:p>
            <a:endParaRPr lang="en-US" dirty="0"/>
          </a:p>
          <a:p>
            <a:endParaRPr lang="en-US" dirty="0" smtClean="0"/>
          </a:p>
          <a:p>
            <a:endParaRPr lang="en-US" dirty="0"/>
          </a:p>
        </p:txBody>
      </p:sp>
    </p:spTree>
    <p:extLst>
      <p:ext uri="{BB962C8B-B14F-4D97-AF65-F5344CB8AC3E}">
        <p14:creationId xmlns:p14="http://schemas.microsoft.com/office/powerpoint/2010/main" val="90362485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Habitat</a:t>
            </a:r>
            <a:endParaRPr lang="en-US" dirty="0"/>
          </a:p>
        </p:txBody>
      </p:sp>
      <p:sp>
        <p:nvSpPr>
          <p:cNvPr id="3" name="Content Placeholder 2"/>
          <p:cNvSpPr>
            <a:spLocks noGrp="1"/>
          </p:cNvSpPr>
          <p:nvPr>
            <p:ph sz="half" idx="1"/>
          </p:nvPr>
        </p:nvSpPr>
        <p:spPr/>
        <p:txBody>
          <a:bodyPr>
            <a:noAutofit/>
          </a:bodyPr>
          <a:lstStyle/>
          <a:p>
            <a:r>
              <a:rPr lang="en-US" sz="2000" dirty="0" smtClean="0"/>
              <a:t>Rocky lands</a:t>
            </a:r>
          </a:p>
          <a:p>
            <a:r>
              <a:rPr lang="en-US" sz="2000" dirty="0" smtClean="0"/>
              <a:t>Cliffs</a:t>
            </a:r>
          </a:p>
          <a:p>
            <a:r>
              <a:rPr lang="en-US" sz="2000" dirty="0" smtClean="0"/>
              <a:t>Rocky deserts</a:t>
            </a:r>
          </a:p>
          <a:p>
            <a:r>
              <a:rPr lang="en-US" sz="2000" dirty="0" smtClean="0"/>
              <a:t> Mountains</a:t>
            </a:r>
          </a:p>
          <a:p>
            <a:r>
              <a:rPr lang="en-US" sz="2000" dirty="0"/>
              <a:t>J</a:t>
            </a:r>
            <a:r>
              <a:rPr lang="en-US" sz="2000" dirty="0" smtClean="0"/>
              <a:t>ungles</a:t>
            </a:r>
          </a:p>
          <a:p>
            <a:r>
              <a:rPr lang="en-US" sz="2000" dirty="0" smtClean="0"/>
              <a:t>Rainforest</a:t>
            </a:r>
          </a:p>
          <a:p>
            <a:r>
              <a:rPr lang="en-US" sz="2000" dirty="0" smtClean="0"/>
              <a:t>Urban areas</a:t>
            </a:r>
          </a:p>
          <a:p>
            <a:r>
              <a:rPr lang="en-US" sz="2000" dirty="0" smtClean="0"/>
              <a:t>Warm climates around the world</a:t>
            </a:r>
          </a:p>
          <a:p>
            <a:pPr marL="0" indent="0">
              <a:buNone/>
            </a:pPr>
            <a:endParaRPr lang="en-US" sz="2000" dirty="0" smtClean="0"/>
          </a:p>
          <a:p>
            <a:endParaRPr lang="en-US" sz="2000" dirty="0" smtClean="0"/>
          </a:p>
          <a:p>
            <a:pPr marL="0" indent="0">
              <a:buNone/>
            </a:pPr>
            <a:r>
              <a:rPr lang="en-US" sz="2000" dirty="0" smtClean="0"/>
              <a:t> </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96766" y="599738"/>
            <a:ext cx="2310835" cy="232903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85163" y="3506993"/>
            <a:ext cx="1927411" cy="2891116"/>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3420763"/>
            <a:ext cx="2381295" cy="2977346"/>
          </a:xfrm>
          <a:prstGeom prst="rect">
            <a:avLst/>
          </a:prstGeom>
        </p:spPr>
      </p:pic>
      <p:sp>
        <p:nvSpPr>
          <p:cNvPr id="8" name="Content Placeholder 7"/>
          <p:cNvSpPr>
            <a:spLocks noGrp="1"/>
          </p:cNvSpPr>
          <p:nvPr>
            <p:ph sz="half" idx="2"/>
          </p:nvPr>
        </p:nvSpPr>
        <p:spPr/>
        <p:txBody>
          <a:bodyPr/>
          <a:lstStyle/>
          <a:p>
            <a:endParaRPr lang="en-US"/>
          </a:p>
        </p:txBody>
      </p:sp>
    </p:spTree>
    <p:extLst>
      <p:ext uri="{BB962C8B-B14F-4D97-AF65-F5344CB8AC3E}">
        <p14:creationId xmlns:p14="http://schemas.microsoft.com/office/powerpoint/2010/main" val="3186431371"/>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Characteristics </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1413" y="2097088"/>
            <a:ext cx="4166720" cy="3541712"/>
          </a:xfrm>
        </p:spPr>
      </p:pic>
      <p:sp>
        <p:nvSpPr>
          <p:cNvPr id="4" name="Content Placeholder 3"/>
          <p:cNvSpPr>
            <a:spLocks noGrp="1"/>
          </p:cNvSpPr>
          <p:nvPr>
            <p:ph sz="half" idx="2"/>
          </p:nvPr>
        </p:nvSpPr>
        <p:spPr>
          <a:xfrm>
            <a:off x="5663966" y="1763140"/>
            <a:ext cx="5406212" cy="4514407"/>
          </a:xfrm>
          <a:ln>
            <a:solidFill>
              <a:schemeClr val="accent1"/>
            </a:solidFill>
          </a:ln>
        </p:spPr>
        <p:txBody>
          <a:bodyPr>
            <a:normAutofit fontScale="92500" lnSpcReduction="20000"/>
          </a:bodyPr>
          <a:lstStyle/>
          <a:p>
            <a:pPr marL="0" indent="0">
              <a:buNone/>
            </a:pPr>
            <a:endParaRPr lang="en-US" dirty="0" smtClean="0"/>
          </a:p>
          <a:p>
            <a:r>
              <a:rPr lang="en-US" dirty="0" smtClean="0"/>
              <a:t>They can be ,Tan, Black Brown,  White ,Green  ,Orange and yellow</a:t>
            </a:r>
          </a:p>
          <a:p>
            <a:r>
              <a:rPr lang="en-US" dirty="0" smtClean="0"/>
              <a:t>The gecko is a small to medium species of </a:t>
            </a:r>
            <a:r>
              <a:rPr lang="en-US" dirty="0" err="1" smtClean="0"/>
              <a:t>lizzard</a:t>
            </a:r>
            <a:r>
              <a:rPr lang="en-US" dirty="0" smtClean="0"/>
              <a:t>.</a:t>
            </a:r>
          </a:p>
          <a:p>
            <a:r>
              <a:rPr lang="en-US" dirty="0" smtClean="0"/>
              <a:t>They can range in size from just 50 cm.</a:t>
            </a:r>
          </a:p>
          <a:p>
            <a:r>
              <a:rPr lang="en-US" dirty="0" smtClean="0"/>
              <a:t>The life span is 2-9 years</a:t>
            </a:r>
          </a:p>
          <a:p>
            <a:r>
              <a:rPr lang="en-US" dirty="0" smtClean="0"/>
              <a:t>They are reptiles</a:t>
            </a:r>
          </a:p>
          <a:p>
            <a:r>
              <a:rPr lang="en-US" dirty="0" smtClean="0"/>
              <a:t>They are </a:t>
            </a:r>
            <a:r>
              <a:rPr lang="en-US" dirty="0" err="1" smtClean="0"/>
              <a:t>omnivors</a:t>
            </a:r>
            <a:endParaRPr lang="en-US" dirty="0" smtClean="0"/>
          </a:p>
          <a:p>
            <a:r>
              <a:rPr lang="en-US" dirty="0" smtClean="0"/>
              <a:t>They lay there eggs in leaves and bark</a:t>
            </a:r>
          </a:p>
          <a:p>
            <a:pPr marL="0" indent="0">
              <a:buNone/>
            </a:pPr>
            <a:endParaRPr lang="en-US" dirty="0" smtClean="0"/>
          </a:p>
          <a:p>
            <a:endParaRPr lang="en-US" dirty="0"/>
          </a:p>
        </p:txBody>
      </p:sp>
    </p:spTree>
    <p:extLst>
      <p:ext uri="{BB962C8B-B14F-4D97-AF65-F5344CB8AC3E}">
        <p14:creationId xmlns:p14="http://schemas.microsoft.com/office/powerpoint/2010/main" val="39380806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r>
              <a:rPr lang="en-US" dirty="0" smtClean="0"/>
              <a:t>                                    Food</a:t>
            </a:r>
            <a:endParaRPr lang="en-US" dirty="0"/>
          </a:p>
        </p:txBody>
      </p:sp>
      <p:sp>
        <p:nvSpPr>
          <p:cNvPr id="3" name="Content Placeholder 2"/>
          <p:cNvSpPr>
            <a:spLocks noGrp="1"/>
          </p:cNvSpPr>
          <p:nvPr>
            <p:ph idx="1"/>
          </p:nvPr>
        </p:nvSpPr>
        <p:spPr/>
        <p:txBody>
          <a:bodyPr>
            <a:normAutofit fontScale="85000" lnSpcReduction="20000"/>
          </a:bodyPr>
          <a:lstStyle/>
          <a:p>
            <a:r>
              <a:rPr lang="en-US" dirty="0" smtClean="0"/>
              <a:t>Insects</a:t>
            </a:r>
          </a:p>
          <a:p>
            <a:r>
              <a:rPr lang="en-US" dirty="0" smtClean="0"/>
              <a:t>Worms</a:t>
            </a:r>
          </a:p>
          <a:p>
            <a:r>
              <a:rPr lang="en-US" dirty="0" smtClean="0"/>
              <a:t>Small mammals</a:t>
            </a:r>
          </a:p>
          <a:p>
            <a:r>
              <a:rPr lang="en-US" dirty="0" smtClean="0"/>
              <a:t>Small birds</a:t>
            </a:r>
          </a:p>
          <a:p>
            <a:r>
              <a:rPr lang="en-US" dirty="0" smtClean="0"/>
              <a:t>Fruits</a:t>
            </a:r>
          </a:p>
          <a:p>
            <a:r>
              <a:rPr lang="en-US" dirty="0" smtClean="0"/>
              <a:t>Flower </a:t>
            </a:r>
            <a:r>
              <a:rPr lang="en-US" dirty="0" err="1" smtClean="0"/>
              <a:t>necter</a:t>
            </a:r>
            <a:endParaRPr lang="en-US" dirty="0" smtClean="0"/>
          </a:p>
          <a:p>
            <a:r>
              <a:rPr lang="en-US" dirty="0" smtClean="0"/>
              <a:t>Mosquitoes</a:t>
            </a:r>
          </a:p>
          <a:p>
            <a:r>
              <a:rPr lang="en-US" dirty="0" smtClean="0"/>
              <a:t>plants</a:t>
            </a:r>
            <a:endParaRPr lang="en-US" dirty="0"/>
          </a:p>
        </p:txBody>
      </p:sp>
      <p:pic>
        <p:nvPicPr>
          <p:cNvPr id="1026" name="Picture 2" descr="C:\Users\maclurem23\AppData\Local\Microsoft\Windows\Temporary Internet Files\Content.IE5\7GZKF079\MC900232246[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3567160" y="544115"/>
            <a:ext cx="1637414" cy="81368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maclurem23\AppData\Local\Microsoft\Windows\Temporary Internet Files\Content.IE5\364YO5PG\MP900438787[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411" y="2945995"/>
            <a:ext cx="3165667" cy="2119866"/>
          </a:xfrm>
          <a:prstGeom prst="rect">
            <a:avLst/>
          </a:prstGeom>
          <a:noFill/>
          <a:extLst>
            <a:ext uri="{909E8E84-426E-40DD-AFC4-6F175D3DCCD1}">
              <a14:hiddenFill xmlns:a14="http://schemas.microsoft.com/office/drawing/2010/main">
                <a:solidFill>
                  <a:srgbClr val="FFFFFF"/>
                </a:solidFill>
              </a14:hiddenFill>
            </a:ext>
          </a:extLst>
        </p:spPr>
      </p:pic>
      <p:sp>
        <p:nvSpPr>
          <p:cNvPr id="4" name="plant"/>
          <p:cNvSpPr>
            <a:spLocks noEditPoints="1" noChangeArrowheads="1"/>
          </p:cNvSpPr>
          <p:nvPr/>
        </p:nvSpPr>
        <p:spPr bwMode="auto">
          <a:xfrm>
            <a:off x="10251187" y="2706422"/>
            <a:ext cx="1592448" cy="1505615"/>
          </a:xfrm>
          <a:custGeom>
            <a:avLst/>
            <a:gdLst>
              <a:gd name="T0" fmla="*/ 0 w 21600"/>
              <a:gd name="T1" fmla="*/ 0 h 21600"/>
              <a:gd name="T2" fmla="*/ 10800 w 21600"/>
              <a:gd name="T3" fmla="*/ 0 h 21600"/>
              <a:gd name="T4" fmla="*/ 21600 w 21600"/>
              <a:gd name="T5" fmla="*/ 0 h 21600"/>
              <a:gd name="T6" fmla="*/ 21600 w 21600"/>
              <a:gd name="T7" fmla="*/ 10800 h 21600"/>
              <a:gd name="T8" fmla="*/ 21600 w 21600"/>
              <a:gd name="T9" fmla="*/ 21600 h 21600"/>
              <a:gd name="T10" fmla="*/ 10800 w 21600"/>
              <a:gd name="T11" fmla="*/ 21600 h 21600"/>
              <a:gd name="T12" fmla="*/ 0 w 21600"/>
              <a:gd name="T13" fmla="*/ 21600 h 21600"/>
              <a:gd name="T14" fmla="*/ 0 w 21600"/>
              <a:gd name="T15" fmla="*/ 10800 h 21600"/>
              <a:gd name="T16" fmla="*/ 7100 w 21600"/>
              <a:gd name="T17" fmla="*/ 10092 h 21600"/>
              <a:gd name="T18" fmla="*/ 14545 w 21600"/>
              <a:gd name="T19" fmla="*/ 1357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8" y="9002"/>
                </a:moveTo>
                <a:lnTo>
                  <a:pt x="9254" y="8422"/>
                </a:lnTo>
                <a:lnTo>
                  <a:pt x="9139" y="7935"/>
                </a:lnTo>
                <a:lnTo>
                  <a:pt x="8819" y="7355"/>
                </a:lnTo>
                <a:lnTo>
                  <a:pt x="8475" y="6728"/>
                </a:lnTo>
                <a:lnTo>
                  <a:pt x="8040" y="6287"/>
                </a:lnTo>
                <a:lnTo>
                  <a:pt x="7421" y="5707"/>
                </a:lnTo>
                <a:lnTo>
                  <a:pt x="6574" y="5429"/>
                </a:lnTo>
                <a:lnTo>
                  <a:pt x="5452" y="5313"/>
                </a:lnTo>
                <a:lnTo>
                  <a:pt x="4856" y="5220"/>
                </a:lnTo>
                <a:lnTo>
                  <a:pt x="4169" y="5220"/>
                </a:lnTo>
                <a:lnTo>
                  <a:pt x="3665" y="5104"/>
                </a:lnTo>
                <a:lnTo>
                  <a:pt x="3001" y="4872"/>
                </a:lnTo>
                <a:lnTo>
                  <a:pt x="2497" y="4756"/>
                </a:lnTo>
                <a:lnTo>
                  <a:pt x="2062" y="4408"/>
                </a:lnTo>
                <a:lnTo>
                  <a:pt x="1603" y="4083"/>
                </a:lnTo>
                <a:lnTo>
                  <a:pt x="1283" y="3689"/>
                </a:lnTo>
                <a:lnTo>
                  <a:pt x="1283" y="4315"/>
                </a:lnTo>
                <a:lnTo>
                  <a:pt x="1489" y="5104"/>
                </a:lnTo>
                <a:lnTo>
                  <a:pt x="1832" y="6055"/>
                </a:lnTo>
                <a:lnTo>
                  <a:pt x="2382" y="6914"/>
                </a:lnTo>
                <a:lnTo>
                  <a:pt x="2680" y="7471"/>
                </a:lnTo>
                <a:lnTo>
                  <a:pt x="3115" y="7935"/>
                </a:lnTo>
                <a:lnTo>
                  <a:pt x="3573" y="8213"/>
                </a:lnTo>
                <a:lnTo>
                  <a:pt x="4077" y="8654"/>
                </a:lnTo>
                <a:lnTo>
                  <a:pt x="4627" y="9002"/>
                </a:lnTo>
                <a:lnTo>
                  <a:pt x="5245" y="9234"/>
                </a:lnTo>
                <a:lnTo>
                  <a:pt x="6024" y="9443"/>
                </a:lnTo>
                <a:lnTo>
                  <a:pt x="6757" y="9628"/>
                </a:lnTo>
                <a:lnTo>
                  <a:pt x="5177" y="10069"/>
                </a:lnTo>
                <a:lnTo>
                  <a:pt x="3963" y="10649"/>
                </a:lnTo>
                <a:lnTo>
                  <a:pt x="3344" y="11044"/>
                </a:lnTo>
                <a:lnTo>
                  <a:pt x="2886" y="11600"/>
                </a:lnTo>
                <a:lnTo>
                  <a:pt x="2497" y="12041"/>
                </a:lnTo>
                <a:lnTo>
                  <a:pt x="1947" y="12343"/>
                </a:lnTo>
                <a:lnTo>
                  <a:pt x="1168" y="12668"/>
                </a:lnTo>
                <a:lnTo>
                  <a:pt x="0" y="12900"/>
                </a:lnTo>
                <a:lnTo>
                  <a:pt x="435" y="13248"/>
                </a:lnTo>
                <a:lnTo>
                  <a:pt x="779" y="13456"/>
                </a:lnTo>
                <a:lnTo>
                  <a:pt x="1283" y="13642"/>
                </a:lnTo>
                <a:lnTo>
                  <a:pt x="1718" y="13758"/>
                </a:lnTo>
                <a:lnTo>
                  <a:pt x="2680" y="13851"/>
                </a:lnTo>
                <a:lnTo>
                  <a:pt x="3573" y="13758"/>
                </a:lnTo>
                <a:lnTo>
                  <a:pt x="4512" y="13526"/>
                </a:lnTo>
                <a:lnTo>
                  <a:pt x="5360" y="13248"/>
                </a:lnTo>
                <a:lnTo>
                  <a:pt x="6139" y="12900"/>
                </a:lnTo>
                <a:lnTo>
                  <a:pt x="6757" y="12552"/>
                </a:lnTo>
                <a:lnTo>
                  <a:pt x="6459" y="13132"/>
                </a:lnTo>
                <a:lnTo>
                  <a:pt x="6139" y="13642"/>
                </a:lnTo>
                <a:lnTo>
                  <a:pt x="5910" y="14199"/>
                </a:lnTo>
                <a:lnTo>
                  <a:pt x="5681" y="14663"/>
                </a:lnTo>
                <a:lnTo>
                  <a:pt x="5681" y="15150"/>
                </a:lnTo>
                <a:lnTo>
                  <a:pt x="5681" y="15730"/>
                </a:lnTo>
                <a:lnTo>
                  <a:pt x="5681" y="16241"/>
                </a:lnTo>
                <a:lnTo>
                  <a:pt x="5795" y="16913"/>
                </a:lnTo>
                <a:lnTo>
                  <a:pt x="5910" y="17586"/>
                </a:lnTo>
                <a:lnTo>
                  <a:pt x="5910" y="18213"/>
                </a:lnTo>
                <a:lnTo>
                  <a:pt x="5795" y="18885"/>
                </a:lnTo>
                <a:lnTo>
                  <a:pt x="5566" y="19396"/>
                </a:lnTo>
                <a:lnTo>
                  <a:pt x="5245" y="19976"/>
                </a:lnTo>
                <a:lnTo>
                  <a:pt x="4971" y="20370"/>
                </a:lnTo>
                <a:lnTo>
                  <a:pt x="4512" y="20811"/>
                </a:lnTo>
                <a:lnTo>
                  <a:pt x="4077" y="21043"/>
                </a:lnTo>
                <a:lnTo>
                  <a:pt x="5177" y="20927"/>
                </a:lnTo>
                <a:lnTo>
                  <a:pt x="6253" y="20486"/>
                </a:lnTo>
                <a:lnTo>
                  <a:pt x="7421" y="19976"/>
                </a:lnTo>
                <a:lnTo>
                  <a:pt x="8361" y="19187"/>
                </a:lnTo>
                <a:lnTo>
                  <a:pt x="8819" y="18769"/>
                </a:lnTo>
                <a:lnTo>
                  <a:pt x="9139" y="18213"/>
                </a:lnTo>
                <a:lnTo>
                  <a:pt x="9437" y="17772"/>
                </a:lnTo>
                <a:lnTo>
                  <a:pt x="9643" y="17261"/>
                </a:lnTo>
                <a:lnTo>
                  <a:pt x="9872" y="16681"/>
                </a:lnTo>
                <a:lnTo>
                  <a:pt x="9872" y="16171"/>
                </a:lnTo>
                <a:lnTo>
                  <a:pt x="9872" y="15614"/>
                </a:lnTo>
                <a:lnTo>
                  <a:pt x="9758" y="15057"/>
                </a:lnTo>
                <a:lnTo>
                  <a:pt x="10216" y="15498"/>
                </a:lnTo>
                <a:lnTo>
                  <a:pt x="10537" y="16241"/>
                </a:lnTo>
                <a:lnTo>
                  <a:pt x="10834" y="17145"/>
                </a:lnTo>
                <a:lnTo>
                  <a:pt x="11041" y="18213"/>
                </a:lnTo>
                <a:lnTo>
                  <a:pt x="11155" y="19187"/>
                </a:lnTo>
                <a:lnTo>
                  <a:pt x="11155" y="20185"/>
                </a:lnTo>
                <a:lnTo>
                  <a:pt x="11155" y="20579"/>
                </a:lnTo>
                <a:lnTo>
                  <a:pt x="11041" y="21043"/>
                </a:lnTo>
                <a:lnTo>
                  <a:pt x="10926" y="21391"/>
                </a:lnTo>
                <a:lnTo>
                  <a:pt x="10766" y="21600"/>
                </a:lnTo>
                <a:lnTo>
                  <a:pt x="11499" y="21484"/>
                </a:lnTo>
                <a:lnTo>
                  <a:pt x="12323" y="21043"/>
                </a:lnTo>
                <a:lnTo>
                  <a:pt x="13102" y="20370"/>
                </a:lnTo>
                <a:lnTo>
                  <a:pt x="13606" y="19628"/>
                </a:lnTo>
                <a:lnTo>
                  <a:pt x="13950" y="19071"/>
                </a:lnTo>
                <a:lnTo>
                  <a:pt x="14064" y="18677"/>
                </a:lnTo>
                <a:lnTo>
                  <a:pt x="14179" y="18097"/>
                </a:lnTo>
                <a:lnTo>
                  <a:pt x="14293" y="17586"/>
                </a:lnTo>
                <a:lnTo>
                  <a:pt x="14179" y="16913"/>
                </a:lnTo>
                <a:lnTo>
                  <a:pt x="14064" y="16241"/>
                </a:lnTo>
                <a:lnTo>
                  <a:pt x="13835" y="15614"/>
                </a:lnTo>
                <a:lnTo>
                  <a:pt x="13560" y="14872"/>
                </a:lnTo>
                <a:lnTo>
                  <a:pt x="13950" y="14941"/>
                </a:lnTo>
                <a:lnTo>
                  <a:pt x="14408" y="15150"/>
                </a:lnTo>
                <a:lnTo>
                  <a:pt x="14843" y="15266"/>
                </a:lnTo>
                <a:lnTo>
                  <a:pt x="15232" y="15614"/>
                </a:lnTo>
                <a:lnTo>
                  <a:pt x="15576" y="15846"/>
                </a:lnTo>
                <a:lnTo>
                  <a:pt x="15897" y="16171"/>
                </a:lnTo>
                <a:lnTo>
                  <a:pt x="16126" y="16473"/>
                </a:lnTo>
                <a:lnTo>
                  <a:pt x="16240" y="16913"/>
                </a:lnTo>
                <a:lnTo>
                  <a:pt x="16515" y="17261"/>
                </a:lnTo>
                <a:lnTo>
                  <a:pt x="17088" y="17586"/>
                </a:lnTo>
                <a:lnTo>
                  <a:pt x="17798" y="17865"/>
                </a:lnTo>
                <a:lnTo>
                  <a:pt x="18576" y="18097"/>
                </a:lnTo>
                <a:lnTo>
                  <a:pt x="19424" y="18213"/>
                </a:lnTo>
                <a:lnTo>
                  <a:pt x="20317" y="18213"/>
                </a:lnTo>
                <a:lnTo>
                  <a:pt x="21050" y="18213"/>
                </a:lnTo>
                <a:lnTo>
                  <a:pt x="21600" y="17865"/>
                </a:lnTo>
                <a:lnTo>
                  <a:pt x="21165" y="17656"/>
                </a:lnTo>
                <a:lnTo>
                  <a:pt x="20592" y="17470"/>
                </a:lnTo>
                <a:lnTo>
                  <a:pt x="20088" y="17029"/>
                </a:lnTo>
                <a:lnTo>
                  <a:pt x="19653" y="16681"/>
                </a:lnTo>
                <a:lnTo>
                  <a:pt x="19195" y="16241"/>
                </a:lnTo>
                <a:lnTo>
                  <a:pt x="18920" y="15962"/>
                </a:lnTo>
                <a:lnTo>
                  <a:pt x="18576" y="15498"/>
                </a:lnTo>
                <a:lnTo>
                  <a:pt x="18576" y="15057"/>
                </a:lnTo>
                <a:lnTo>
                  <a:pt x="18485" y="14756"/>
                </a:lnTo>
                <a:lnTo>
                  <a:pt x="18256" y="14199"/>
                </a:lnTo>
                <a:lnTo>
                  <a:pt x="17912" y="13526"/>
                </a:lnTo>
                <a:lnTo>
                  <a:pt x="17523" y="13016"/>
                </a:lnTo>
                <a:lnTo>
                  <a:pt x="16973" y="12436"/>
                </a:lnTo>
                <a:lnTo>
                  <a:pt x="16355" y="12041"/>
                </a:lnTo>
                <a:lnTo>
                  <a:pt x="16011" y="11832"/>
                </a:lnTo>
                <a:lnTo>
                  <a:pt x="15690" y="11716"/>
                </a:lnTo>
                <a:lnTo>
                  <a:pt x="15232" y="11716"/>
                </a:lnTo>
                <a:lnTo>
                  <a:pt x="14843" y="11716"/>
                </a:lnTo>
                <a:lnTo>
                  <a:pt x="15461" y="11252"/>
                </a:lnTo>
                <a:lnTo>
                  <a:pt x="16126" y="10858"/>
                </a:lnTo>
                <a:lnTo>
                  <a:pt x="16973" y="10649"/>
                </a:lnTo>
                <a:lnTo>
                  <a:pt x="17798" y="10417"/>
                </a:lnTo>
                <a:lnTo>
                  <a:pt x="18806" y="10301"/>
                </a:lnTo>
                <a:lnTo>
                  <a:pt x="19653" y="10301"/>
                </a:lnTo>
                <a:lnTo>
                  <a:pt x="20478" y="10417"/>
                </a:lnTo>
                <a:lnTo>
                  <a:pt x="21256" y="10533"/>
                </a:lnTo>
                <a:lnTo>
                  <a:pt x="20707" y="9837"/>
                </a:lnTo>
                <a:lnTo>
                  <a:pt x="19859" y="9234"/>
                </a:lnTo>
                <a:lnTo>
                  <a:pt x="18806" y="8538"/>
                </a:lnTo>
                <a:lnTo>
                  <a:pt x="17637" y="8144"/>
                </a:lnTo>
                <a:lnTo>
                  <a:pt x="16973" y="8027"/>
                </a:lnTo>
                <a:lnTo>
                  <a:pt x="16355" y="7935"/>
                </a:lnTo>
                <a:lnTo>
                  <a:pt x="15805" y="7935"/>
                </a:lnTo>
                <a:lnTo>
                  <a:pt x="15118" y="8027"/>
                </a:lnTo>
                <a:lnTo>
                  <a:pt x="14614" y="8144"/>
                </a:lnTo>
                <a:lnTo>
                  <a:pt x="14064" y="8422"/>
                </a:lnTo>
                <a:lnTo>
                  <a:pt x="13606" y="8886"/>
                </a:lnTo>
                <a:lnTo>
                  <a:pt x="13217" y="9327"/>
                </a:lnTo>
                <a:lnTo>
                  <a:pt x="13606" y="8538"/>
                </a:lnTo>
                <a:lnTo>
                  <a:pt x="13950" y="7935"/>
                </a:lnTo>
                <a:lnTo>
                  <a:pt x="14293" y="7123"/>
                </a:lnTo>
                <a:lnTo>
                  <a:pt x="14499" y="6519"/>
                </a:lnTo>
                <a:lnTo>
                  <a:pt x="14614" y="5823"/>
                </a:lnTo>
                <a:lnTo>
                  <a:pt x="14614" y="5220"/>
                </a:lnTo>
                <a:lnTo>
                  <a:pt x="14408" y="4524"/>
                </a:lnTo>
                <a:lnTo>
                  <a:pt x="14064" y="3898"/>
                </a:lnTo>
                <a:lnTo>
                  <a:pt x="13606" y="3225"/>
                </a:lnTo>
                <a:lnTo>
                  <a:pt x="13331" y="2598"/>
                </a:lnTo>
                <a:lnTo>
                  <a:pt x="13102" y="2042"/>
                </a:lnTo>
                <a:lnTo>
                  <a:pt x="12896" y="1485"/>
                </a:lnTo>
                <a:lnTo>
                  <a:pt x="12781" y="1090"/>
                </a:lnTo>
                <a:lnTo>
                  <a:pt x="12667" y="626"/>
                </a:lnTo>
                <a:lnTo>
                  <a:pt x="12667" y="278"/>
                </a:lnTo>
                <a:lnTo>
                  <a:pt x="12667" y="0"/>
                </a:lnTo>
                <a:lnTo>
                  <a:pt x="12163" y="394"/>
                </a:lnTo>
                <a:lnTo>
                  <a:pt x="11728" y="974"/>
                </a:lnTo>
                <a:lnTo>
                  <a:pt x="11155" y="1601"/>
                </a:lnTo>
                <a:lnTo>
                  <a:pt x="10766" y="2390"/>
                </a:lnTo>
                <a:lnTo>
                  <a:pt x="10330" y="3109"/>
                </a:lnTo>
                <a:lnTo>
                  <a:pt x="10101" y="3898"/>
                </a:lnTo>
                <a:lnTo>
                  <a:pt x="9987" y="4524"/>
                </a:lnTo>
                <a:lnTo>
                  <a:pt x="10101" y="5220"/>
                </a:lnTo>
                <a:lnTo>
                  <a:pt x="10216" y="5823"/>
                </a:lnTo>
                <a:lnTo>
                  <a:pt x="10330" y="6403"/>
                </a:lnTo>
                <a:lnTo>
                  <a:pt x="10330" y="6914"/>
                </a:lnTo>
                <a:lnTo>
                  <a:pt x="10216" y="7471"/>
                </a:lnTo>
                <a:lnTo>
                  <a:pt x="10101" y="7935"/>
                </a:lnTo>
                <a:lnTo>
                  <a:pt x="9872" y="8329"/>
                </a:lnTo>
                <a:lnTo>
                  <a:pt x="9643" y="8654"/>
                </a:lnTo>
                <a:lnTo>
                  <a:pt x="9368" y="9002"/>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401988015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1000" fill="hold"/>
                                        <p:tgtEl>
                                          <p:spTgt spid="1030"/>
                                        </p:tgtEl>
                                        <p:attrNameLst>
                                          <p:attrName>ppt_w</p:attrName>
                                        </p:attrNameLst>
                                      </p:cBhvr>
                                      <p:tavLst>
                                        <p:tav tm="0">
                                          <p:val>
                                            <p:fltVal val="0"/>
                                          </p:val>
                                        </p:tav>
                                        <p:tav tm="100000">
                                          <p:val>
                                            <p:strVal val="#ppt_w"/>
                                          </p:val>
                                        </p:tav>
                                      </p:tavLst>
                                    </p:anim>
                                    <p:anim calcmode="lin" valueType="num">
                                      <p:cBhvr>
                                        <p:cTn id="8" dur="1000" fill="hold"/>
                                        <p:tgtEl>
                                          <p:spTgt spid="1030"/>
                                        </p:tgtEl>
                                        <p:attrNameLst>
                                          <p:attrName>ppt_h</p:attrName>
                                        </p:attrNameLst>
                                      </p:cBhvr>
                                      <p:tavLst>
                                        <p:tav tm="0">
                                          <p:val>
                                            <p:fltVal val="0"/>
                                          </p:val>
                                        </p:tav>
                                        <p:tav tm="100000">
                                          <p:val>
                                            <p:strVal val="#ppt_h"/>
                                          </p:val>
                                        </p:tav>
                                      </p:tavLst>
                                    </p:anim>
                                    <p:anim calcmode="lin" valueType="num">
                                      <p:cBhvr>
                                        <p:cTn id="9" dur="1000" fill="hold"/>
                                        <p:tgtEl>
                                          <p:spTgt spid="1030"/>
                                        </p:tgtEl>
                                        <p:attrNameLst>
                                          <p:attrName>style.rotation</p:attrName>
                                        </p:attrNameLst>
                                      </p:cBhvr>
                                      <p:tavLst>
                                        <p:tav tm="0">
                                          <p:val>
                                            <p:fltVal val="90"/>
                                          </p:val>
                                        </p:tav>
                                        <p:tav tm="100000">
                                          <p:val>
                                            <p:fltVal val="0"/>
                                          </p:val>
                                        </p:tav>
                                      </p:tavLst>
                                    </p:anim>
                                    <p:animEffect transition="in" filter="fade">
                                      <p:cBhvr>
                                        <p:cTn id="10" dur="1000"/>
                                        <p:tgtEl>
                                          <p:spTgt spid="10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Fun Facts</a:t>
            </a:r>
            <a:endParaRPr lang="en-US" dirty="0"/>
          </a:p>
        </p:txBody>
      </p:sp>
      <p:sp>
        <p:nvSpPr>
          <p:cNvPr id="3" name="Content Placeholder 2"/>
          <p:cNvSpPr>
            <a:spLocks noGrp="1"/>
          </p:cNvSpPr>
          <p:nvPr>
            <p:ph sz="half" idx="1"/>
          </p:nvPr>
        </p:nvSpPr>
        <p:spPr/>
        <p:txBody>
          <a:bodyPr>
            <a:normAutofit fontScale="92500" lnSpcReduction="20000"/>
          </a:bodyPr>
          <a:lstStyle/>
          <a:p>
            <a:r>
              <a:rPr lang="en-US" dirty="0" smtClean="0"/>
              <a:t>Flaps of skin on each toe with tiny hairs</a:t>
            </a:r>
          </a:p>
          <a:p>
            <a:r>
              <a:rPr lang="en-US" dirty="0" smtClean="0"/>
              <a:t>There are thought to be more then 2,000 different kinds of species</a:t>
            </a:r>
          </a:p>
          <a:p>
            <a:r>
              <a:rPr lang="en-US" dirty="0" smtClean="0"/>
              <a:t>The largest </a:t>
            </a:r>
            <a:r>
              <a:rPr lang="en-US" dirty="0" err="1" smtClean="0"/>
              <a:t>speises</a:t>
            </a:r>
            <a:r>
              <a:rPr lang="en-US" dirty="0" smtClean="0"/>
              <a:t> of gecko is now </a:t>
            </a:r>
            <a:r>
              <a:rPr lang="en-US" dirty="0" err="1" smtClean="0"/>
              <a:t>belived</a:t>
            </a:r>
            <a:r>
              <a:rPr lang="en-US" dirty="0" smtClean="0"/>
              <a:t> to be extinct</a:t>
            </a:r>
          </a:p>
          <a:p>
            <a:r>
              <a:rPr lang="en-US" dirty="0" smtClean="0"/>
              <a:t>There predators are –Large </a:t>
            </a:r>
            <a:r>
              <a:rPr lang="en-US" dirty="0" err="1" smtClean="0"/>
              <a:t>spiders,snakes</a:t>
            </a:r>
            <a:r>
              <a:rPr lang="en-US" dirty="0" smtClean="0"/>
              <a:t> and small birds</a:t>
            </a:r>
          </a:p>
          <a:p>
            <a:pPr marL="0" indent="0">
              <a:buNone/>
            </a:pPr>
            <a:r>
              <a:rPr lang="en-US" dirty="0" smtClean="0"/>
              <a:t> </a:t>
            </a:r>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745043" y="2121153"/>
            <a:ext cx="3739179" cy="2438400"/>
          </a:xfrm>
        </p:spPr>
      </p:pic>
    </p:spTree>
    <p:extLst>
      <p:ext uri="{BB962C8B-B14F-4D97-AF65-F5344CB8AC3E}">
        <p14:creationId xmlns:p14="http://schemas.microsoft.com/office/powerpoint/2010/main" val="16822275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nodeType="clickEffect">
                                  <p:stCondLst>
                                    <p:cond delay="0"/>
                                  </p:stCondLst>
                                  <p:childTnLst>
                                    <p:animEffect transition="out" filter="randombar(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err="1" smtClean="0"/>
              <a:t>Bibliographey</a:t>
            </a:r>
            <a:endParaRPr lang="en-US" dirty="0"/>
          </a:p>
        </p:txBody>
      </p:sp>
      <p:sp>
        <p:nvSpPr>
          <p:cNvPr id="3" name="Content Placeholder 2"/>
          <p:cNvSpPr>
            <a:spLocks noGrp="1"/>
          </p:cNvSpPr>
          <p:nvPr>
            <p:ph sz="half" idx="1"/>
          </p:nvPr>
        </p:nvSpPr>
        <p:spPr/>
        <p:txBody>
          <a:bodyPr/>
          <a:lstStyle/>
          <a:p>
            <a:r>
              <a:rPr lang="en-US" dirty="0" err="1" smtClean="0"/>
              <a:t>Britanica</a:t>
            </a:r>
            <a:endParaRPr lang="en-US" dirty="0"/>
          </a:p>
          <a:p>
            <a:r>
              <a:rPr lang="en-US" dirty="0" err="1" smtClean="0"/>
              <a:t>Charline</a:t>
            </a:r>
            <a:r>
              <a:rPr lang="en-US" dirty="0" smtClean="0"/>
              <a:t>  </a:t>
            </a:r>
            <a:r>
              <a:rPr lang="en-US" dirty="0" err="1"/>
              <a:t>P</a:t>
            </a:r>
            <a:r>
              <a:rPr lang="en-US" dirty="0" err="1" smtClean="0"/>
              <a:t>rofiri</a:t>
            </a:r>
            <a:endParaRPr lang="en-US" dirty="0" smtClean="0"/>
          </a:p>
          <a:p>
            <a:r>
              <a:rPr lang="en-US" dirty="0" smtClean="0"/>
              <a:t>A-Z Animals</a:t>
            </a:r>
          </a:p>
          <a:p>
            <a:r>
              <a:rPr lang="en-US" dirty="0" smtClean="0"/>
              <a:t>Facts about Geckos For kids</a:t>
            </a:r>
          </a:p>
          <a:p>
            <a:pPr marL="0" indent="0">
              <a:buNone/>
            </a:pPr>
            <a:endParaRPr lang="en-US" dirty="0" smtClean="0"/>
          </a:p>
          <a:p>
            <a:endParaRPr lang="en-US" dirty="0"/>
          </a:p>
        </p:txBody>
      </p:sp>
      <p:pic>
        <p:nvPicPr>
          <p:cNvPr id="5" name="Content Placeholder 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809591" y="1904103"/>
            <a:ext cx="3851237" cy="3333279"/>
          </a:xfrm>
        </p:spPr>
      </p:pic>
    </p:spTree>
    <p:extLst>
      <p:ext uri="{BB962C8B-B14F-4D97-AF65-F5344CB8AC3E}">
        <p14:creationId xmlns:p14="http://schemas.microsoft.com/office/powerpoint/2010/main" val="386341614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5"/>
                                        </p:tgtEl>
                                      </p:cBhvr>
                                    </p:animEffect>
                                    <p:anim calcmode="lin" valueType="num">
                                      <p:cBhvr>
                                        <p:cTn id="7" dur="2000"/>
                                        <p:tgtEl>
                                          <p:spTgt spid="5"/>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5"/>
                                        </p:tgtEl>
                                        <p:attrNameLst>
                                          <p:attrName>ppt_h</p:attrName>
                                        </p:attrNameLst>
                                      </p:cBhvr>
                                      <p:tavLst>
                                        <p:tav tm="0">
                                          <p:val>
                                            <p:strVal val="ppt_h"/>
                                          </p:val>
                                        </p:tav>
                                        <p:tav tm="100000">
                                          <p:val>
                                            <p:strVal val="ppt_h"/>
                                          </p:val>
                                        </p:tav>
                                      </p:tavLst>
                                    </p:anim>
                                    <p:set>
                                      <p:cBhvr>
                                        <p:cTn id="9"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about the author</a:t>
            </a:r>
            <a:endParaRPr lang="en-US" dirty="0"/>
          </a:p>
        </p:txBody>
      </p:sp>
      <p:sp>
        <p:nvSpPr>
          <p:cNvPr id="3" name="Content Placeholder 2"/>
          <p:cNvSpPr>
            <a:spLocks noGrp="1"/>
          </p:cNvSpPr>
          <p:nvPr>
            <p:ph idx="1"/>
          </p:nvPr>
        </p:nvSpPr>
        <p:spPr>
          <a:xfrm>
            <a:off x="1143000" y="2152305"/>
            <a:ext cx="9905999" cy="3541714"/>
          </a:xfrm>
        </p:spPr>
        <p:txBody>
          <a:bodyPr>
            <a:normAutofit lnSpcReduction="10000"/>
          </a:bodyPr>
          <a:lstStyle/>
          <a:p>
            <a:pPr marL="0" indent="0">
              <a:buNone/>
            </a:pPr>
            <a:r>
              <a:rPr lang="en-US" sz="4000" dirty="0" smtClean="0"/>
              <a:t>Mea loves to dance and  she loves Disney. her favorite colors are turquoise and green. and loves nature and fashion. Also she loves rainbows all animals  and music and dragons. She lives in Barrington R.I. with her dog and fish. </a:t>
            </a:r>
            <a:endParaRPr lang="en-US" sz="4000" dirty="0"/>
          </a:p>
        </p:txBody>
      </p:sp>
      <p:pic>
        <p:nvPicPr>
          <p:cNvPr id="2051" name="Picture 3" descr="C:\Users\maclurem23\AppData\Local\Microsoft\Windows\Temporary Internet Files\Content.IE5\6V7CHWYT\MC900252439[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06359" y="177874"/>
            <a:ext cx="1496860" cy="213179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maclurem23\AppData\Local\Microsoft\Windows\Temporary Internet Files\Content.IE5\GRBPP7T2\MC910229337[1].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70566"/>
            <a:ext cx="2492141" cy="2245103"/>
          </a:xfrm>
          <a:prstGeom prst="rect">
            <a:avLst/>
          </a:prstGeom>
          <a:noFill/>
          <a:extLst>
            <a:ext uri="{909E8E84-426E-40DD-AFC4-6F175D3DCCD1}">
              <a14:hiddenFill xmlns:a14="http://schemas.microsoft.com/office/drawing/2010/main">
                <a:solidFill>
                  <a:srgbClr val="FFFFFF"/>
                </a:solidFill>
              </a14:hiddenFill>
            </a:ext>
          </a:extLst>
        </p:spPr>
      </p:pic>
      <p:pic>
        <p:nvPicPr>
          <p:cNvPr id="10" name="MS910219234[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8628" y="3712878"/>
            <a:ext cx="609600" cy="609600"/>
          </a:xfrm>
          <a:prstGeom prst="rect">
            <a:avLst/>
          </a:prstGeom>
        </p:spPr>
      </p:pic>
    </p:spTree>
    <p:extLst>
      <p:ext uri="{BB962C8B-B14F-4D97-AF65-F5344CB8AC3E}">
        <p14:creationId xmlns:p14="http://schemas.microsoft.com/office/powerpoint/2010/main" val="10233507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anim calcmode="lin" valueType="num">
                                      <p:cBhvr>
                                        <p:cTn id="8" dur="2000" fill="hold"/>
                                        <p:tgtEl>
                                          <p:spTgt spid="2051"/>
                                        </p:tgtEl>
                                        <p:attrNameLst>
                                          <p:attrName>ppt_w</p:attrName>
                                        </p:attrNameLst>
                                      </p:cBhvr>
                                      <p:tavLst>
                                        <p:tav tm="0" fmla="#ppt_w*sin(2.5*pi*$)">
                                          <p:val>
                                            <p:fltVal val="0"/>
                                          </p:val>
                                        </p:tav>
                                        <p:tav tm="100000">
                                          <p:val>
                                            <p:fltVal val="1"/>
                                          </p:val>
                                        </p:tav>
                                      </p:tavLst>
                                    </p:anim>
                                    <p:anim calcmode="lin" valueType="num">
                                      <p:cBhvr>
                                        <p:cTn id="9" dur="2000" fill="hold"/>
                                        <p:tgtEl>
                                          <p:spTgt spid="205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9936" fill="hold"/>
                                        <p:tgtEl>
                                          <p:spTgt spid="10"/>
                                        </p:tgtEl>
                                      </p:cBhvr>
                                    </p:cmd>
                                  </p:childTnLst>
                                </p:cTn>
                              </p:par>
                            </p:childTnLst>
                          </p:cTn>
                        </p:par>
                      </p:childTnLst>
                    </p:cTn>
                  </p:par>
                </p:childTnLst>
              </p:cTn>
              <p:nextCondLst>
                <p:cond evt="onClick" delay="0">
                  <p:tgtEl>
                    <p:spTgt spid="10"/>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 xmlns:thm15="http://schemas.microsoft.com/office/thememl/2012/main" name="Circuit" id="{0AC2F7E7-15F5-431C-B2A2-456FE929F56C}" vid="{97ECCC31-8429-4523-BE8D-8F09B7A4D46D}"/>
    </a:ext>
  </a:extLst>
</a:theme>
</file>

<file path=docProps/app.xml><?xml version="1.0" encoding="utf-8"?>
<Properties xmlns="http://schemas.openxmlformats.org/officeDocument/2006/extended-properties" xmlns:vt="http://schemas.openxmlformats.org/officeDocument/2006/docPropsVTypes">
  <Template>Circuit</Template>
  <TotalTime>330</TotalTime>
  <Words>238</Words>
  <Application>Microsoft Office PowerPoint</Application>
  <PresentationFormat>Custom</PresentationFormat>
  <Paragraphs>48</Paragraphs>
  <Slides>8</Slides>
  <Notes>0</Notes>
  <HiddenSlides>0</HiddenSlides>
  <MMClips>1</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Circuit</vt:lpstr>
      <vt:lpstr>Gecko</vt:lpstr>
      <vt:lpstr>                          Introduction</vt:lpstr>
      <vt:lpstr>                                 Habitat</vt:lpstr>
      <vt:lpstr>                               Characteristics </vt:lpstr>
      <vt:lpstr>                                     Food</vt:lpstr>
      <vt:lpstr>                       Fun Facts</vt:lpstr>
      <vt:lpstr>                            Bibliographey</vt:lpstr>
      <vt:lpstr>                  about the author</vt:lpstr>
    </vt:vector>
  </TitlesOfParts>
  <Company>Barrington Public Schools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Gecko</dc:title>
  <dc:creator>Maclure, Mea 2023</dc:creator>
  <cp:lastModifiedBy>Maclure, Mea 2023</cp:lastModifiedBy>
  <cp:revision>39</cp:revision>
  <dcterms:created xsi:type="dcterms:W3CDTF">2014-05-15T12:48:32Z</dcterms:created>
  <dcterms:modified xsi:type="dcterms:W3CDTF">2014-06-17T13:27:39Z</dcterms:modified>
</cp:coreProperties>
</file>