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9" r:id="rId4"/>
    <p:sldId id="260" r:id="rId5"/>
    <p:sldId id="261" r:id="rId6"/>
    <p:sldId id="265" r:id="rId7"/>
    <p:sldId id="263" r:id="rId8"/>
    <p:sldId id="2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325540AB-D9A8-4C5C-A286-D35604C8CB7C}" type="datetimeFigureOut">
              <a:rPr lang="en-US" smtClean="0"/>
              <a:t>6/18/2014</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0FC9939F-E6C4-4F20-9CFC-55E7443F610D}"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113507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3622348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80785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43994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621110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5540AB-D9A8-4C5C-A286-D35604C8CB7C}" type="datetimeFigureOut">
              <a:rPr lang="en-US" smtClean="0"/>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3681133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5540AB-D9A8-4C5C-A286-D35604C8CB7C}" type="datetimeFigureOut">
              <a:rPr lang="en-US" smtClean="0"/>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93741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5540AB-D9A8-4C5C-A286-D35604C8CB7C}"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221037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5540AB-D9A8-4C5C-A286-D35604C8CB7C}"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2925572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5540AB-D9A8-4C5C-A286-D35604C8CB7C}"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43056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5540AB-D9A8-4C5C-A286-D35604C8CB7C}"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964810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299688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5540AB-D9A8-4C5C-A286-D35604C8CB7C}" type="datetimeFigureOut">
              <a:rPr lang="en-US" smtClean="0"/>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396954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5540AB-D9A8-4C5C-A286-D35604C8CB7C}" type="datetimeFigureOut">
              <a:rPr lang="en-US" smtClean="0"/>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435269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5540AB-D9A8-4C5C-A286-D35604C8CB7C}" type="datetimeFigureOut">
              <a:rPr lang="en-US" smtClean="0"/>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3142832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924293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5540AB-D9A8-4C5C-A286-D35604C8CB7C}"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C9939F-E6C4-4F20-9CFC-55E7443F610D}" type="slidenum">
              <a:rPr lang="en-US" smtClean="0"/>
              <a:t>‹#›</a:t>
            </a:fld>
            <a:endParaRPr lang="en-US"/>
          </a:p>
        </p:txBody>
      </p:sp>
    </p:spTree>
    <p:extLst>
      <p:ext uri="{BB962C8B-B14F-4D97-AF65-F5344CB8AC3E}">
        <p14:creationId xmlns:p14="http://schemas.microsoft.com/office/powerpoint/2010/main" val="121650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325540AB-D9A8-4C5C-A286-D35604C8CB7C}" type="datetimeFigureOut">
              <a:rPr lang="en-US" smtClean="0"/>
              <a:t>6/18/2014</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0FC9939F-E6C4-4F20-9CFC-55E7443F610D}" type="slidenum">
              <a:rPr lang="en-US" smtClean="0"/>
              <a:t>‹#›</a:t>
            </a:fld>
            <a:endParaRPr lang="en-US"/>
          </a:p>
        </p:txBody>
      </p:sp>
    </p:spTree>
    <p:extLst>
      <p:ext uri="{BB962C8B-B14F-4D97-AF65-F5344CB8AC3E}">
        <p14:creationId xmlns:p14="http://schemas.microsoft.com/office/powerpoint/2010/main" val="1510364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pn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5.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W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WAV"/><Relationship Id="rId1" Type="http://schemas.microsoft.com/office/2007/relationships/media" Target="../media/media5.WAV"/><Relationship Id="rId5" Type="http://schemas.openxmlformats.org/officeDocument/2006/relationships/image" Target="../media/image5.png"/><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Geckos</a:t>
            </a:r>
            <a:endParaRPr lang="en-US" dirty="0"/>
          </a:p>
        </p:txBody>
      </p:sp>
      <p:sp>
        <p:nvSpPr>
          <p:cNvPr id="3" name="Subtitle 2"/>
          <p:cNvSpPr>
            <a:spLocks noGrp="1"/>
          </p:cNvSpPr>
          <p:nvPr>
            <p:ph type="subTitle" idx="1"/>
          </p:nvPr>
        </p:nvSpPr>
        <p:spPr/>
        <p:txBody>
          <a:bodyPr/>
          <a:lstStyle/>
          <a:p>
            <a:r>
              <a:rPr lang="en-US" dirty="0" smtClean="0"/>
              <a:t>By Peyton </a:t>
            </a:r>
            <a:r>
              <a:rPr lang="en-US" dirty="0"/>
              <a:t>W</a:t>
            </a:r>
            <a:r>
              <a:rPr lang="en-US" dirty="0" smtClean="0"/>
              <a:t>hittet</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48014">
            <a:off x="1813283" y="933771"/>
            <a:ext cx="4064464" cy="3054154"/>
          </a:xfrm>
          <a:prstGeom prst="rect">
            <a:avLst/>
          </a:prstGeom>
        </p:spPr>
      </p:pic>
      <p:pic>
        <p:nvPicPr>
          <p:cNvPr id="5" name="MS90006945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5491" y="5228216"/>
            <a:ext cx="312868" cy="312868"/>
          </a:xfrm>
          <a:prstGeom prst="rect">
            <a:avLst/>
          </a:prstGeom>
        </p:spPr>
      </p:pic>
    </p:spTree>
    <p:extLst>
      <p:ext uri="{BB962C8B-B14F-4D97-AF65-F5344CB8AC3E}">
        <p14:creationId xmlns:p14="http://schemas.microsoft.com/office/powerpoint/2010/main" val="33742750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5"/>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582" fill="hold"/>
                                        <p:tgtEl>
                                          <p:spTgt spid="5"/>
                                        </p:tgtEl>
                                      </p:cBhvr>
                                    </p:cmd>
                                  </p:childTnLst>
                                </p:cTn>
                              </p:par>
                            </p:childTnLst>
                          </p:cTn>
                        </p:par>
                      </p:childTnLst>
                    </p:cTn>
                  </p:par>
                </p:childTnLst>
              </p:cTn>
              <p:nextCondLst>
                <p:cond evt="onClick" delay="0">
                  <p:tgtEl>
                    <p:spTgt spid="5"/>
                  </p:tgtEl>
                </p:cond>
              </p:nextCondLst>
            </p:seq>
            <p:audio>
              <p:cMediaNode vol="80000">
                <p:cTn id="31"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a:t>
            </a:r>
            <a:r>
              <a:rPr lang="en-US" dirty="0" smtClean="0"/>
              <a:t>ntroduction</a:t>
            </a:r>
            <a:endParaRPr lang="en-US" dirty="0"/>
          </a:p>
        </p:txBody>
      </p:sp>
      <p:sp>
        <p:nvSpPr>
          <p:cNvPr id="3" name="Content Placeholder 2"/>
          <p:cNvSpPr>
            <a:spLocks noGrp="1"/>
          </p:cNvSpPr>
          <p:nvPr>
            <p:ph sz="quarter" idx="13"/>
          </p:nvPr>
        </p:nvSpPr>
        <p:spPr>
          <a:xfrm>
            <a:off x="836407" y="2064086"/>
            <a:ext cx="5088714" cy="3311189"/>
          </a:xfrm>
        </p:spPr>
        <p:txBody>
          <a:bodyPr/>
          <a:lstStyle/>
          <a:p>
            <a:pPr marL="0" indent="0">
              <a:buNone/>
            </a:pPr>
            <a:r>
              <a:rPr lang="en-US" dirty="0" smtClean="0"/>
              <a:t>I love to learn about things and I was very interested to learn about geckos. They seemed like a very cool animal too. I had a really fun time doing this power point and here it is my power point on geckos. </a:t>
            </a:r>
          </a:p>
          <a:p>
            <a:pPr marL="0" indent="0">
              <a:buNone/>
            </a:pPr>
            <a:r>
              <a:rPr lang="en-US" dirty="0" smtClean="0"/>
              <a:t>Enjoy!</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25283" y="2063750"/>
            <a:ext cx="4424584" cy="3311525"/>
          </a:xfrm>
        </p:spPr>
      </p:pic>
    </p:spTree>
    <p:extLst>
      <p:ext uri="{BB962C8B-B14F-4D97-AF65-F5344CB8AC3E}">
        <p14:creationId xmlns:p14="http://schemas.microsoft.com/office/powerpoint/2010/main" val="322407021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a:t>
            </a:r>
            <a:r>
              <a:rPr lang="en-US" dirty="0" smtClean="0"/>
              <a:t>abitat</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dirty="0" smtClean="0"/>
              <a:t>Found in rocky deserts </a:t>
            </a:r>
          </a:p>
          <a:p>
            <a:r>
              <a:rPr lang="en-US" dirty="0" smtClean="0"/>
              <a:t>Mountains</a:t>
            </a:r>
          </a:p>
          <a:p>
            <a:r>
              <a:rPr lang="en-US" dirty="0" smtClean="0"/>
              <a:t>In Southern hemisphere</a:t>
            </a:r>
          </a:p>
          <a:p>
            <a:r>
              <a:rPr lang="en-US" dirty="0" smtClean="0"/>
              <a:t>North equator </a:t>
            </a:r>
            <a:endParaRPr lang="en-US" dirty="0"/>
          </a:p>
          <a:p>
            <a:r>
              <a:rPr lang="en-US" dirty="0" smtClean="0"/>
              <a:t>Jungles</a:t>
            </a:r>
          </a:p>
          <a:p>
            <a:r>
              <a:rPr lang="en-US" dirty="0" smtClean="0"/>
              <a:t>Rainforest</a:t>
            </a:r>
          </a:p>
          <a:p>
            <a:r>
              <a:rPr lang="en-US" dirty="0" smtClean="0"/>
              <a:t>Grass lands</a:t>
            </a:r>
          </a:p>
          <a:p>
            <a:r>
              <a:rPr lang="en-US" dirty="0" smtClean="0"/>
              <a:t>Areas in urban houses</a:t>
            </a:r>
          </a:p>
          <a:p>
            <a:endParaRPr lang="en-US" dirty="0" smtClean="0"/>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8571199" y="1690688"/>
            <a:ext cx="2900892" cy="4351338"/>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4122" y="2239971"/>
            <a:ext cx="3827077" cy="3061661"/>
          </a:xfrm>
          <a:prstGeom prst="rect">
            <a:avLst/>
          </a:prstGeom>
        </p:spPr>
      </p:pic>
    </p:spTree>
    <p:extLst>
      <p:ext uri="{BB962C8B-B14F-4D97-AF65-F5344CB8AC3E}">
        <p14:creationId xmlns:p14="http://schemas.microsoft.com/office/powerpoint/2010/main" val="991992113"/>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
            </a:r>
            <a:r>
              <a:rPr lang="en-US" dirty="0" smtClean="0"/>
              <a:t>haracteristics</a:t>
            </a:r>
            <a:endParaRPr lang="en-US" dirty="0"/>
          </a:p>
        </p:txBody>
      </p:sp>
      <p:sp>
        <p:nvSpPr>
          <p:cNvPr id="3" name="Content Placeholder 2"/>
          <p:cNvSpPr>
            <a:spLocks noGrp="1"/>
          </p:cNvSpPr>
          <p:nvPr>
            <p:ph sz="quarter" idx="13"/>
          </p:nvPr>
        </p:nvSpPr>
        <p:spPr/>
        <p:txBody>
          <a:bodyPr/>
          <a:lstStyle/>
          <a:p>
            <a:r>
              <a:rPr lang="en-US" dirty="0" smtClean="0"/>
              <a:t>Life is 2 to 9 years</a:t>
            </a:r>
          </a:p>
          <a:p>
            <a:r>
              <a:rPr lang="en-US" dirty="0" smtClean="0"/>
              <a:t>Color tan, black, white, green, blue, orange and yellow</a:t>
            </a:r>
          </a:p>
          <a:p>
            <a:r>
              <a:rPr lang="en-US" dirty="0" smtClean="0"/>
              <a:t>Feet have tiny </a:t>
            </a:r>
            <a:r>
              <a:rPr lang="en-US" dirty="0" smtClean="0"/>
              <a:t>hairs that stick to different surfaces like walls ceilings windows etc.</a:t>
            </a:r>
          </a:p>
          <a:p>
            <a:r>
              <a:rPr lang="en-US" dirty="0" smtClean="0"/>
              <a:t>Tails store body fat and water</a:t>
            </a:r>
          </a:p>
          <a:p>
            <a:r>
              <a:rPr lang="en-US" dirty="0" smtClean="0"/>
              <a:t>Scales protect them from the sun</a:t>
            </a:r>
          </a:p>
          <a:p>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387353" y="1690688"/>
            <a:ext cx="5181600" cy="3886200"/>
          </a:xfrm>
        </p:spPr>
      </p:pic>
    </p:spTree>
    <p:extLst>
      <p:ext uri="{BB962C8B-B14F-4D97-AF65-F5344CB8AC3E}">
        <p14:creationId xmlns:p14="http://schemas.microsoft.com/office/powerpoint/2010/main" val="599949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food</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Insects </a:t>
            </a:r>
          </a:p>
          <a:p>
            <a:r>
              <a:rPr lang="en-US" dirty="0" smtClean="0"/>
              <a:t>Small birds </a:t>
            </a:r>
          </a:p>
          <a:p>
            <a:r>
              <a:rPr lang="en-US" dirty="0"/>
              <a:t>W</a:t>
            </a:r>
            <a:r>
              <a:rPr lang="en-US" dirty="0" smtClean="0"/>
              <a:t>orms </a:t>
            </a:r>
          </a:p>
          <a:p>
            <a:r>
              <a:rPr lang="en-US" dirty="0" smtClean="0"/>
              <a:t>Mice</a:t>
            </a:r>
          </a:p>
          <a:p>
            <a:r>
              <a:rPr lang="en-US" dirty="0" smtClean="0"/>
              <a:t>Moss</a:t>
            </a:r>
          </a:p>
          <a:p>
            <a:r>
              <a:rPr lang="en-US" dirty="0" smtClean="0"/>
              <a:t>Plants</a:t>
            </a:r>
          </a:p>
          <a:p>
            <a:r>
              <a:rPr lang="en-US" dirty="0" smtClean="0"/>
              <a:t>C</a:t>
            </a:r>
            <a:r>
              <a:rPr lang="en-US" dirty="0" smtClean="0"/>
              <a:t>arnivores</a:t>
            </a:r>
          </a:p>
          <a:p>
            <a:r>
              <a:rPr lang="en-US" dirty="0" smtClean="0"/>
              <a:t>Eat small reptiles</a:t>
            </a:r>
          </a:p>
          <a:p>
            <a:r>
              <a:rPr lang="en-US" dirty="0" smtClean="0"/>
              <a:t>Prey to large spiders, snakes, </a:t>
            </a:r>
            <a:r>
              <a:rPr lang="en-US" dirty="0"/>
              <a:t> </a:t>
            </a:r>
            <a:r>
              <a:rPr lang="en-US" dirty="0" smtClean="0"/>
              <a:t>larger birds</a:t>
            </a:r>
          </a:p>
          <a:p>
            <a:pPr marL="0" indent="0">
              <a:buNone/>
            </a:pPr>
            <a:endParaRPr lang="en-US" dirty="0" smtClean="0"/>
          </a:p>
          <a:p>
            <a:endParaRPr lang="en-US" dirty="0"/>
          </a:p>
        </p:txBody>
      </p:sp>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7164593" y="1383145"/>
            <a:ext cx="2926080" cy="2165299"/>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318" y="3548444"/>
            <a:ext cx="3714540" cy="3168967"/>
          </a:xfrm>
          <a:prstGeom prst="rect">
            <a:avLst/>
          </a:prstGeom>
        </p:spPr>
      </p:pic>
      <p:pic>
        <p:nvPicPr>
          <p:cNvPr id="9" name="MS90006949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9853" y="5741061"/>
            <a:ext cx="419549" cy="419549"/>
          </a:xfrm>
          <a:prstGeom prst="rect">
            <a:avLst/>
          </a:prstGeom>
        </p:spPr>
      </p:pic>
    </p:spTree>
    <p:extLst>
      <p:ext uri="{BB962C8B-B14F-4D97-AF65-F5344CB8AC3E}">
        <p14:creationId xmlns:p14="http://schemas.microsoft.com/office/powerpoint/2010/main" val="30283063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0" end="0"/>
                                            </p:txEl>
                                          </p:spTgt>
                                        </p:tgtEl>
                                        <p:attrNameLst>
                                          <p:attrName>ppt_x</p:attrName>
                                          <p:attrName>ppt_y</p:attrName>
                                        </p:attrNameLst>
                                      </p:cBhvr>
                                    </p:animMotion>
                                    <p:animRot by="1500000">
                                      <p:cBhvr>
                                        <p:cTn id="7" dur="125" fill="hold">
                                          <p:stCondLst>
                                            <p:cond delay="0"/>
                                          </p:stCondLst>
                                        </p:cTn>
                                        <p:tgtEl>
                                          <p:spTgt spid="3">
                                            <p:txEl>
                                              <p:pRg st="0" end="0"/>
                                            </p:txEl>
                                          </p:spTgt>
                                        </p:tgtEl>
                                        <p:attrNameLst>
                                          <p:attrName>r</p:attrName>
                                        </p:attrNameLst>
                                      </p:cBhvr>
                                    </p:animRot>
                                    <p:animRot by="-1500000">
                                      <p:cBhvr>
                                        <p:cTn id="8" dur="125" fill="hold">
                                          <p:stCondLst>
                                            <p:cond delay="125"/>
                                          </p:stCondLst>
                                        </p:cTn>
                                        <p:tgtEl>
                                          <p:spTgt spid="3">
                                            <p:txEl>
                                              <p:pRg st="0" end="0"/>
                                            </p:txEl>
                                          </p:spTgt>
                                        </p:tgtEl>
                                        <p:attrNameLst>
                                          <p:attrName>r</p:attrName>
                                        </p:attrNameLst>
                                      </p:cBhvr>
                                    </p:animRot>
                                    <p:animRot by="-1500000">
                                      <p:cBhvr>
                                        <p:cTn id="9" dur="125" fill="hold">
                                          <p:stCondLst>
                                            <p:cond delay="250"/>
                                          </p:stCondLst>
                                        </p:cTn>
                                        <p:tgtEl>
                                          <p:spTgt spid="3">
                                            <p:txEl>
                                              <p:pRg st="0" end="0"/>
                                            </p:txEl>
                                          </p:spTgt>
                                        </p:tgtEl>
                                        <p:attrNameLst>
                                          <p:attrName>r</p:attrName>
                                        </p:attrNameLst>
                                      </p:cBhvr>
                                    </p:animRot>
                                    <p:animRot by="1500000">
                                      <p:cBhvr>
                                        <p:cTn id="10" dur="125" fill="hold">
                                          <p:stCondLst>
                                            <p:cond delay="375"/>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1" end="1"/>
                                            </p:txEl>
                                          </p:spTgt>
                                        </p:tgtEl>
                                        <p:attrNameLst>
                                          <p:attrName>ppt_x</p:attrName>
                                          <p:attrName>ppt_y</p:attrName>
                                        </p:attrNameLst>
                                      </p:cBhvr>
                                    </p:animMotion>
                                    <p:animRot by="1500000">
                                      <p:cBhvr>
                                        <p:cTn id="15" dur="125" fill="hold">
                                          <p:stCondLst>
                                            <p:cond delay="0"/>
                                          </p:stCondLst>
                                        </p:cTn>
                                        <p:tgtEl>
                                          <p:spTgt spid="3">
                                            <p:txEl>
                                              <p:pRg st="1" end="1"/>
                                            </p:txEl>
                                          </p:spTgt>
                                        </p:tgtEl>
                                        <p:attrNameLst>
                                          <p:attrName>r</p:attrName>
                                        </p:attrNameLst>
                                      </p:cBhvr>
                                    </p:animRot>
                                    <p:animRot by="-1500000">
                                      <p:cBhvr>
                                        <p:cTn id="16" dur="125" fill="hold">
                                          <p:stCondLst>
                                            <p:cond delay="125"/>
                                          </p:stCondLst>
                                        </p:cTn>
                                        <p:tgtEl>
                                          <p:spTgt spid="3">
                                            <p:txEl>
                                              <p:pRg st="1" end="1"/>
                                            </p:txEl>
                                          </p:spTgt>
                                        </p:tgtEl>
                                        <p:attrNameLst>
                                          <p:attrName>r</p:attrName>
                                        </p:attrNameLst>
                                      </p:cBhvr>
                                    </p:animRot>
                                    <p:animRot by="-1500000">
                                      <p:cBhvr>
                                        <p:cTn id="17" dur="125" fill="hold">
                                          <p:stCondLst>
                                            <p:cond delay="250"/>
                                          </p:stCondLst>
                                        </p:cTn>
                                        <p:tgtEl>
                                          <p:spTgt spid="3">
                                            <p:txEl>
                                              <p:pRg st="1" end="1"/>
                                            </p:txEl>
                                          </p:spTgt>
                                        </p:tgtEl>
                                        <p:attrNameLst>
                                          <p:attrName>r</p:attrName>
                                        </p:attrNameLst>
                                      </p:cBhvr>
                                    </p:animRot>
                                    <p:animRot by="1500000">
                                      <p:cBhvr>
                                        <p:cTn id="18" dur="125" fill="hold">
                                          <p:stCondLst>
                                            <p:cond delay="375"/>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3">
                                            <p:txEl>
                                              <p:pRg st="2" end="2"/>
                                            </p:txEl>
                                          </p:spTgt>
                                        </p:tgtEl>
                                        <p:attrNameLst>
                                          <p:attrName>ppt_x</p:attrName>
                                          <p:attrName>ppt_y</p:attrName>
                                        </p:attrNameLst>
                                      </p:cBhvr>
                                    </p:animMotion>
                                    <p:animRot by="1500000">
                                      <p:cBhvr>
                                        <p:cTn id="23" dur="125" fill="hold">
                                          <p:stCondLst>
                                            <p:cond delay="0"/>
                                          </p:stCondLst>
                                        </p:cTn>
                                        <p:tgtEl>
                                          <p:spTgt spid="3">
                                            <p:txEl>
                                              <p:pRg st="2" end="2"/>
                                            </p:txEl>
                                          </p:spTgt>
                                        </p:tgtEl>
                                        <p:attrNameLst>
                                          <p:attrName>r</p:attrName>
                                        </p:attrNameLst>
                                      </p:cBhvr>
                                    </p:animRot>
                                    <p:animRot by="-1500000">
                                      <p:cBhvr>
                                        <p:cTn id="24" dur="125" fill="hold">
                                          <p:stCondLst>
                                            <p:cond delay="125"/>
                                          </p:stCondLst>
                                        </p:cTn>
                                        <p:tgtEl>
                                          <p:spTgt spid="3">
                                            <p:txEl>
                                              <p:pRg st="2" end="2"/>
                                            </p:txEl>
                                          </p:spTgt>
                                        </p:tgtEl>
                                        <p:attrNameLst>
                                          <p:attrName>r</p:attrName>
                                        </p:attrNameLst>
                                      </p:cBhvr>
                                    </p:animRot>
                                    <p:animRot by="-1500000">
                                      <p:cBhvr>
                                        <p:cTn id="25" dur="125" fill="hold">
                                          <p:stCondLst>
                                            <p:cond delay="250"/>
                                          </p:stCondLst>
                                        </p:cTn>
                                        <p:tgtEl>
                                          <p:spTgt spid="3">
                                            <p:txEl>
                                              <p:pRg st="2" end="2"/>
                                            </p:txEl>
                                          </p:spTgt>
                                        </p:tgtEl>
                                        <p:attrNameLst>
                                          <p:attrName>r</p:attrName>
                                        </p:attrNameLst>
                                      </p:cBhvr>
                                    </p:animRot>
                                    <p:animRot by="1500000">
                                      <p:cBhvr>
                                        <p:cTn id="26" dur="125" fill="hold">
                                          <p:stCondLst>
                                            <p:cond delay="375"/>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3">
                                            <p:txEl>
                                              <p:pRg st="3" end="3"/>
                                            </p:txEl>
                                          </p:spTgt>
                                        </p:tgtEl>
                                        <p:attrNameLst>
                                          <p:attrName>ppt_x</p:attrName>
                                          <p:attrName>ppt_y</p:attrName>
                                        </p:attrNameLst>
                                      </p:cBhvr>
                                    </p:animMotion>
                                    <p:animRot by="1500000">
                                      <p:cBhvr>
                                        <p:cTn id="31" dur="125" fill="hold">
                                          <p:stCondLst>
                                            <p:cond delay="0"/>
                                          </p:stCondLst>
                                        </p:cTn>
                                        <p:tgtEl>
                                          <p:spTgt spid="3">
                                            <p:txEl>
                                              <p:pRg st="3" end="3"/>
                                            </p:txEl>
                                          </p:spTgt>
                                        </p:tgtEl>
                                        <p:attrNameLst>
                                          <p:attrName>r</p:attrName>
                                        </p:attrNameLst>
                                      </p:cBhvr>
                                    </p:animRot>
                                    <p:animRot by="-1500000">
                                      <p:cBhvr>
                                        <p:cTn id="32" dur="125" fill="hold">
                                          <p:stCondLst>
                                            <p:cond delay="125"/>
                                          </p:stCondLst>
                                        </p:cTn>
                                        <p:tgtEl>
                                          <p:spTgt spid="3">
                                            <p:txEl>
                                              <p:pRg st="3" end="3"/>
                                            </p:txEl>
                                          </p:spTgt>
                                        </p:tgtEl>
                                        <p:attrNameLst>
                                          <p:attrName>r</p:attrName>
                                        </p:attrNameLst>
                                      </p:cBhvr>
                                    </p:animRot>
                                    <p:animRot by="-1500000">
                                      <p:cBhvr>
                                        <p:cTn id="33" dur="125" fill="hold">
                                          <p:stCondLst>
                                            <p:cond delay="250"/>
                                          </p:stCondLst>
                                        </p:cTn>
                                        <p:tgtEl>
                                          <p:spTgt spid="3">
                                            <p:txEl>
                                              <p:pRg st="3" end="3"/>
                                            </p:txEl>
                                          </p:spTgt>
                                        </p:tgtEl>
                                        <p:attrNameLst>
                                          <p:attrName>r</p:attrName>
                                        </p:attrNameLst>
                                      </p:cBhvr>
                                    </p:animRot>
                                    <p:animRot by="1500000">
                                      <p:cBhvr>
                                        <p:cTn id="34" dur="125" fill="hold">
                                          <p:stCondLst>
                                            <p:cond delay="375"/>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3">
                                            <p:txEl>
                                              <p:pRg st="5" end="5"/>
                                            </p:txEl>
                                          </p:spTgt>
                                        </p:tgtEl>
                                        <p:attrNameLst>
                                          <p:attrName>ppt_x</p:attrName>
                                          <p:attrName>ppt_y</p:attrName>
                                        </p:attrNameLst>
                                      </p:cBhvr>
                                    </p:animMotion>
                                    <p:animRot by="1500000">
                                      <p:cBhvr>
                                        <p:cTn id="47" dur="125" fill="hold">
                                          <p:stCondLst>
                                            <p:cond delay="0"/>
                                          </p:stCondLst>
                                        </p:cTn>
                                        <p:tgtEl>
                                          <p:spTgt spid="3">
                                            <p:txEl>
                                              <p:pRg st="5" end="5"/>
                                            </p:txEl>
                                          </p:spTgt>
                                        </p:tgtEl>
                                        <p:attrNameLst>
                                          <p:attrName>r</p:attrName>
                                        </p:attrNameLst>
                                      </p:cBhvr>
                                    </p:animRot>
                                    <p:animRot by="-1500000">
                                      <p:cBhvr>
                                        <p:cTn id="48" dur="125" fill="hold">
                                          <p:stCondLst>
                                            <p:cond delay="125"/>
                                          </p:stCondLst>
                                        </p:cTn>
                                        <p:tgtEl>
                                          <p:spTgt spid="3">
                                            <p:txEl>
                                              <p:pRg st="5" end="5"/>
                                            </p:txEl>
                                          </p:spTgt>
                                        </p:tgtEl>
                                        <p:attrNameLst>
                                          <p:attrName>r</p:attrName>
                                        </p:attrNameLst>
                                      </p:cBhvr>
                                    </p:animRot>
                                    <p:animRot by="-1500000">
                                      <p:cBhvr>
                                        <p:cTn id="49" dur="125" fill="hold">
                                          <p:stCondLst>
                                            <p:cond delay="250"/>
                                          </p:stCondLst>
                                        </p:cTn>
                                        <p:tgtEl>
                                          <p:spTgt spid="3">
                                            <p:txEl>
                                              <p:pRg st="5" end="5"/>
                                            </p:txEl>
                                          </p:spTgt>
                                        </p:tgtEl>
                                        <p:attrNameLst>
                                          <p:attrName>r</p:attrName>
                                        </p:attrNameLst>
                                      </p:cBhvr>
                                    </p:animRot>
                                    <p:animRot by="1500000">
                                      <p:cBhvr>
                                        <p:cTn id="50" dur="125" fill="hold">
                                          <p:stCondLst>
                                            <p:cond delay="375"/>
                                          </p:stCondLst>
                                        </p:cTn>
                                        <p:tgtEl>
                                          <p:spTgt spid="3">
                                            <p:txEl>
                                              <p:pRg st="5" end="5"/>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3">
                                            <p:txEl>
                                              <p:pRg st="6" end="6"/>
                                            </p:txEl>
                                          </p:spTgt>
                                        </p:tgtEl>
                                        <p:attrNameLst>
                                          <p:attrName>ppt_x</p:attrName>
                                          <p:attrName>ppt_y</p:attrName>
                                        </p:attrNameLst>
                                      </p:cBhvr>
                                    </p:animMotion>
                                    <p:animRot by="1500000">
                                      <p:cBhvr>
                                        <p:cTn id="55" dur="125" fill="hold">
                                          <p:stCondLst>
                                            <p:cond delay="0"/>
                                          </p:stCondLst>
                                        </p:cTn>
                                        <p:tgtEl>
                                          <p:spTgt spid="3">
                                            <p:txEl>
                                              <p:pRg st="6" end="6"/>
                                            </p:txEl>
                                          </p:spTgt>
                                        </p:tgtEl>
                                        <p:attrNameLst>
                                          <p:attrName>r</p:attrName>
                                        </p:attrNameLst>
                                      </p:cBhvr>
                                    </p:animRot>
                                    <p:animRot by="-1500000">
                                      <p:cBhvr>
                                        <p:cTn id="56" dur="125" fill="hold">
                                          <p:stCondLst>
                                            <p:cond delay="125"/>
                                          </p:stCondLst>
                                        </p:cTn>
                                        <p:tgtEl>
                                          <p:spTgt spid="3">
                                            <p:txEl>
                                              <p:pRg st="6" end="6"/>
                                            </p:txEl>
                                          </p:spTgt>
                                        </p:tgtEl>
                                        <p:attrNameLst>
                                          <p:attrName>r</p:attrName>
                                        </p:attrNameLst>
                                      </p:cBhvr>
                                    </p:animRot>
                                    <p:animRot by="-1500000">
                                      <p:cBhvr>
                                        <p:cTn id="57" dur="125" fill="hold">
                                          <p:stCondLst>
                                            <p:cond delay="250"/>
                                          </p:stCondLst>
                                        </p:cTn>
                                        <p:tgtEl>
                                          <p:spTgt spid="3">
                                            <p:txEl>
                                              <p:pRg st="6" end="6"/>
                                            </p:txEl>
                                          </p:spTgt>
                                        </p:tgtEl>
                                        <p:attrNameLst>
                                          <p:attrName>r</p:attrName>
                                        </p:attrNameLst>
                                      </p:cBhvr>
                                    </p:animRot>
                                    <p:animRot by="1500000">
                                      <p:cBhvr>
                                        <p:cTn id="58" dur="125" fill="hold">
                                          <p:stCondLst>
                                            <p:cond delay="375"/>
                                          </p:stCondLst>
                                        </p:cTn>
                                        <p:tgtEl>
                                          <p:spTgt spid="3">
                                            <p:txEl>
                                              <p:pRg st="6" end="6"/>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3">
                                            <p:txEl>
                                              <p:pRg st="7" end="7"/>
                                            </p:txEl>
                                          </p:spTgt>
                                        </p:tgtEl>
                                        <p:attrNameLst>
                                          <p:attrName>ppt_x</p:attrName>
                                          <p:attrName>ppt_y</p:attrName>
                                        </p:attrNameLst>
                                      </p:cBhvr>
                                    </p:animMotion>
                                    <p:animRot by="1500000">
                                      <p:cBhvr>
                                        <p:cTn id="63" dur="125" fill="hold">
                                          <p:stCondLst>
                                            <p:cond delay="0"/>
                                          </p:stCondLst>
                                        </p:cTn>
                                        <p:tgtEl>
                                          <p:spTgt spid="3">
                                            <p:txEl>
                                              <p:pRg st="7" end="7"/>
                                            </p:txEl>
                                          </p:spTgt>
                                        </p:tgtEl>
                                        <p:attrNameLst>
                                          <p:attrName>r</p:attrName>
                                        </p:attrNameLst>
                                      </p:cBhvr>
                                    </p:animRot>
                                    <p:animRot by="-1500000">
                                      <p:cBhvr>
                                        <p:cTn id="64" dur="125" fill="hold">
                                          <p:stCondLst>
                                            <p:cond delay="125"/>
                                          </p:stCondLst>
                                        </p:cTn>
                                        <p:tgtEl>
                                          <p:spTgt spid="3">
                                            <p:txEl>
                                              <p:pRg st="7" end="7"/>
                                            </p:txEl>
                                          </p:spTgt>
                                        </p:tgtEl>
                                        <p:attrNameLst>
                                          <p:attrName>r</p:attrName>
                                        </p:attrNameLst>
                                      </p:cBhvr>
                                    </p:animRot>
                                    <p:animRot by="-1500000">
                                      <p:cBhvr>
                                        <p:cTn id="65" dur="125" fill="hold">
                                          <p:stCondLst>
                                            <p:cond delay="250"/>
                                          </p:stCondLst>
                                        </p:cTn>
                                        <p:tgtEl>
                                          <p:spTgt spid="3">
                                            <p:txEl>
                                              <p:pRg st="7" end="7"/>
                                            </p:txEl>
                                          </p:spTgt>
                                        </p:tgtEl>
                                        <p:attrNameLst>
                                          <p:attrName>r</p:attrName>
                                        </p:attrNameLst>
                                      </p:cBhvr>
                                    </p:animRot>
                                    <p:animRot by="1500000">
                                      <p:cBhvr>
                                        <p:cTn id="66" dur="125" fill="hold">
                                          <p:stCondLst>
                                            <p:cond delay="375"/>
                                          </p:stCondLst>
                                        </p:cTn>
                                        <p:tgtEl>
                                          <p:spTgt spid="3">
                                            <p:txEl>
                                              <p:pRg st="7" end="7"/>
                                            </p:txEl>
                                          </p:spTgt>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3">
                                            <p:txEl>
                                              <p:pRg st="8" end="8"/>
                                            </p:txEl>
                                          </p:spTgt>
                                        </p:tgtEl>
                                        <p:attrNameLst>
                                          <p:attrName>ppt_x</p:attrName>
                                          <p:attrName>ppt_y</p:attrName>
                                        </p:attrNameLst>
                                      </p:cBhvr>
                                    </p:animMotion>
                                    <p:animRot by="1500000">
                                      <p:cBhvr>
                                        <p:cTn id="71" dur="125" fill="hold">
                                          <p:stCondLst>
                                            <p:cond delay="0"/>
                                          </p:stCondLst>
                                        </p:cTn>
                                        <p:tgtEl>
                                          <p:spTgt spid="3">
                                            <p:txEl>
                                              <p:pRg st="8" end="8"/>
                                            </p:txEl>
                                          </p:spTgt>
                                        </p:tgtEl>
                                        <p:attrNameLst>
                                          <p:attrName>r</p:attrName>
                                        </p:attrNameLst>
                                      </p:cBhvr>
                                    </p:animRot>
                                    <p:animRot by="-1500000">
                                      <p:cBhvr>
                                        <p:cTn id="72" dur="125" fill="hold">
                                          <p:stCondLst>
                                            <p:cond delay="125"/>
                                          </p:stCondLst>
                                        </p:cTn>
                                        <p:tgtEl>
                                          <p:spTgt spid="3">
                                            <p:txEl>
                                              <p:pRg st="8" end="8"/>
                                            </p:txEl>
                                          </p:spTgt>
                                        </p:tgtEl>
                                        <p:attrNameLst>
                                          <p:attrName>r</p:attrName>
                                        </p:attrNameLst>
                                      </p:cBhvr>
                                    </p:animRot>
                                    <p:animRot by="-1500000">
                                      <p:cBhvr>
                                        <p:cTn id="73" dur="125" fill="hold">
                                          <p:stCondLst>
                                            <p:cond delay="250"/>
                                          </p:stCondLst>
                                        </p:cTn>
                                        <p:tgtEl>
                                          <p:spTgt spid="3">
                                            <p:txEl>
                                              <p:pRg st="8" end="8"/>
                                            </p:txEl>
                                          </p:spTgt>
                                        </p:tgtEl>
                                        <p:attrNameLst>
                                          <p:attrName>r</p:attrName>
                                        </p:attrNameLst>
                                      </p:cBhvr>
                                    </p:animRot>
                                    <p:animRot by="1500000">
                                      <p:cBhvr>
                                        <p:cTn id="74" dur="125" fill="hold">
                                          <p:stCondLst>
                                            <p:cond delay="375"/>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9"/>
                    </p:tgtEl>
                  </p:cond>
                </p:stCondLst>
                <p:endSync evt="end" delay="0">
                  <p:rtn val="all"/>
                </p:endSync>
                <p:childTnLst>
                  <p:par>
                    <p:cTn id="76" fill="hold">
                      <p:stCondLst>
                        <p:cond delay="0"/>
                      </p:stCondLst>
                      <p:childTnLst>
                        <p:par>
                          <p:cTn id="77" fill="hold">
                            <p:stCondLst>
                              <p:cond delay="0"/>
                            </p:stCondLst>
                            <p:childTnLst>
                              <p:par>
                                <p:cTn id="78" presetID="1" presetClass="mediacall" presetSubtype="0" fill="hold" nodeType="clickEffect">
                                  <p:stCondLst>
                                    <p:cond delay="0"/>
                                  </p:stCondLst>
                                  <p:childTnLst>
                                    <p:cmd type="call" cmd="playFrom(0.0)">
                                      <p:cBhvr>
                                        <p:cTn id="79" dur="2357" fill="hold"/>
                                        <p:tgtEl>
                                          <p:spTgt spid="9"/>
                                        </p:tgtEl>
                                      </p:cBhvr>
                                    </p:cmd>
                                  </p:childTnLst>
                                </p:cTn>
                              </p:par>
                            </p:childTnLst>
                          </p:cTn>
                        </p:par>
                      </p:childTnLst>
                    </p:cTn>
                  </p:par>
                </p:childTnLst>
              </p:cTn>
              <p:nextCondLst>
                <p:cond evt="onClick" delay="0">
                  <p:tgtEl>
                    <p:spTgt spid="9"/>
                  </p:tgtEl>
                </p:cond>
              </p:nextCondLst>
            </p:seq>
            <p:audio>
              <p:cMediaNode vol="80000">
                <p:cTn id="80" fill="hold" display="0">
                  <p:stCondLst>
                    <p:cond delay="indefinite"/>
                  </p:stCondLst>
                  <p:endCondLst>
                    <p:cond evt="onStopAudio" delay="0">
                      <p:tgtEl>
                        <p:sldTgt/>
                      </p:tgtEl>
                    </p:cond>
                  </p:endCondLst>
                </p:cTn>
                <p:tgtEl>
                  <p:spTgt spid="9"/>
                </p:tgtEl>
              </p:cMediaNode>
            </p:audio>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Interesting facts</a:t>
            </a:r>
            <a:endParaRPr lang="en-US" dirty="0"/>
          </a:p>
        </p:txBody>
      </p:sp>
      <p:sp>
        <p:nvSpPr>
          <p:cNvPr id="3" name="Content Placeholder 2"/>
          <p:cNvSpPr>
            <a:spLocks noGrp="1"/>
          </p:cNvSpPr>
          <p:nvPr>
            <p:ph sz="quarter" idx="13"/>
          </p:nvPr>
        </p:nvSpPr>
        <p:spPr/>
        <p:txBody>
          <a:bodyPr>
            <a:normAutofit fontScale="77500" lnSpcReduction="20000"/>
          </a:bodyPr>
          <a:lstStyle/>
          <a:p>
            <a:r>
              <a:rPr lang="en-US" dirty="0" smtClean="0"/>
              <a:t>Over 2,000 different kinds of geckos</a:t>
            </a:r>
          </a:p>
          <a:p>
            <a:r>
              <a:rPr lang="en-US" dirty="0" smtClean="0"/>
              <a:t>If tail is snagged or bitten the gecko twist it off and falls off able to do because tail can grow back</a:t>
            </a:r>
          </a:p>
          <a:p>
            <a:r>
              <a:rPr lang="en-US" dirty="0" smtClean="0"/>
              <a:t>Makes tiny squeaking noise, stands tall, waves tail over back and pushes up and down when frighten</a:t>
            </a:r>
          </a:p>
          <a:p>
            <a:r>
              <a:rPr lang="en-US" dirty="0" smtClean="0"/>
              <a:t>Good luck in Hawaii</a:t>
            </a:r>
          </a:p>
          <a:p>
            <a:r>
              <a:rPr lang="en-US" dirty="0" smtClean="0"/>
              <a:t>Cleans mouth and eye with tongue</a:t>
            </a:r>
          </a:p>
          <a:p>
            <a:r>
              <a:rPr lang="en-US" dirty="0" smtClean="0"/>
              <a:t>Most are nocturnal</a:t>
            </a:r>
            <a:endParaRPr lang="en-US" dirty="0"/>
          </a:p>
        </p:txBody>
      </p:sp>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322807" y="1945149"/>
            <a:ext cx="5181600" cy="3316224"/>
          </a:xfrm>
        </p:spPr>
      </p:pic>
      <p:pic>
        <p:nvPicPr>
          <p:cNvPr id="8" name="MS90043105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491" y="5896086"/>
            <a:ext cx="398033" cy="398033"/>
          </a:xfrm>
          <a:prstGeom prst="rect">
            <a:avLst/>
          </a:prstGeom>
        </p:spPr>
      </p:pic>
    </p:spTree>
    <p:extLst>
      <p:ext uri="{BB962C8B-B14F-4D97-AF65-F5344CB8AC3E}">
        <p14:creationId xmlns:p14="http://schemas.microsoft.com/office/powerpoint/2010/main" val="5409571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3">
                                            <p:txEl>
                                              <p:pRg st="3" end="3"/>
                                            </p:txEl>
                                          </p:spTgt>
                                        </p:tgtEl>
                                        <p:attrNameLst>
                                          <p:attrName>r</p:attrName>
                                        </p:attrNameLst>
                                      </p:cBhvr>
                                    </p:animRot>
                                    <p:animRot by="-240000">
                                      <p:cBhvr>
                                        <p:cTn id="31" dur="200" fill="hold">
                                          <p:stCondLst>
                                            <p:cond delay="200"/>
                                          </p:stCondLst>
                                        </p:cTn>
                                        <p:tgtEl>
                                          <p:spTgt spid="3">
                                            <p:txEl>
                                              <p:pRg st="3" end="3"/>
                                            </p:txEl>
                                          </p:spTgt>
                                        </p:tgtEl>
                                        <p:attrNameLst>
                                          <p:attrName>r</p:attrName>
                                        </p:attrNameLst>
                                      </p:cBhvr>
                                    </p:animRot>
                                    <p:animRot by="240000">
                                      <p:cBhvr>
                                        <p:cTn id="32" dur="200" fill="hold">
                                          <p:stCondLst>
                                            <p:cond delay="400"/>
                                          </p:stCondLst>
                                        </p:cTn>
                                        <p:tgtEl>
                                          <p:spTgt spid="3">
                                            <p:txEl>
                                              <p:pRg st="3" end="3"/>
                                            </p:txEl>
                                          </p:spTgt>
                                        </p:tgtEl>
                                        <p:attrNameLst>
                                          <p:attrName>r</p:attrName>
                                        </p:attrNameLst>
                                      </p:cBhvr>
                                    </p:animRot>
                                    <p:animRot by="-240000">
                                      <p:cBhvr>
                                        <p:cTn id="33" dur="200" fill="hold">
                                          <p:stCondLst>
                                            <p:cond delay="600"/>
                                          </p:stCondLst>
                                        </p:cTn>
                                        <p:tgtEl>
                                          <p:spTgt spid="3">
                                            <p:txEl>
                                              <p:pRg st="3" end="3"/>
                                            </p:txEl>
                                          </p:spTgt>
                                        </p:tgtEl>
                                        <p:attrNameLst>
                                          <p:attrName>r</p:attrName>
                                        </p:attrNameLst>
                                      </p:cBhvr>
                                    </p:animRot>
                                    <p:animRot by="120000">
                                      <p:cBhvr>
                                        <p:cTn id="34" dur="200" fill="hold">
                                          <p:stCondLst>
                                            <p:cond delay="80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2" presetClass="emph" presetSubtype="0" fill="hold" grpId="0" nodeType="clickEffect">
                                  <p:stCondLst>
                                    <p:cond delay="0"/>
                                  </p:stCondLst>
                                  <p:childTnLst>
                                    <p:animRot by="120000">
                                      <p:cBhvr>
                                        <p:cTn id="38" dur="100" fill="hold">
                                          <p:stCondLst>
                                            <p:cond delay="0"/>
                                          </p:stCondLst>
                                        </p:cTn>
                                        <p:tgtEl>
                                          <p:spTgt spid="3">
                                            <p:txEl>
                                              <p:pRg st="4" end="4"/>
                                            </p:txEl>
                                          </p:spTgt>
                                        </p:tgtEl>
                                        <p:attrNameLst>
                                          <p:attrName>r</p:attrName>
                                        </p:attrNameLst>
                                      </p:cBhvr>
                                    </p:animRot>
                                    <p:animRot by="-240000">
                                      <p:cBhvr>
                                        <p:cTn id="39" dur="200" fill="hold">
                                          <p:stCondLst>
                                            <p:cond delay="200"/>
                                          </p:stCondLst>
                                        </p:cTn>
                                        <p:tgtEl>
                                          <p:spTgt spid="3">
                                            <p:txEl>
                                              <p:pRg st="4" end="4"/>
                                            </p:txEl>
                                          </p:spTgt>
                                        </p:tgtEl>
                                        <p:attrNameLst>
                                          <p:attrName>r</p:attrName>
                                        </p:attrNameLst>
                                      </p:cBhvr>
                                    </p:animRot>
                                    <p:animRot by="240000">
                                      <p:cBhvr>
                                        <p:cTn id="40" dur="200" fill="hold">
                                          <p:stCondLst>
                                            <p:cond delay="400"/>
                                          </p:stCondLst>
                                        </p:cTn>
                                        <p:tgtEl>
                                          <p:spTgt spid="3">
                                            <p:txEl>
                                              <p:pRg st="4" end="4"/>
                                            </p:txEl>
                                          </p:spTgt>
                                        </p:tgtEl>
                                        <p:attrNameLst>
                                          <p:attrName>r</p:attrName>
                                        </p:attrNameLst>
                                      </p:cBhvr>
                                    </p:animRot>
                                    <p:animRot by="-240000">
                                      <p:cBhvr>
                                        <p:cTn id="41" dur="200" fill="hold">
                                          <p:stCondLst>
                                            <p:cond delay="600"/>
                                          </p:stCondLst>
                                        </p:cTn>
                                        <p:tgtEl>
                                          <p:spTgt spid="3">
                                            <p:txEl>
                                              <p:pRg st="4" end="4"/>
                                            </p:txEl>
                                          </p:spTgt>
                                        </p:tgtEl>
                                        <p:attrNameLst>
                                          <p:attrName>r</p:attrName>
                                        </p:attrNameLst>
                                      </p:cBhvr>
                                    </p:animRot>
                                    <p:animRot by="120000">
                                      <p:cBhvr>
                                        <p:cTn id="42" dur="200" fill="hold">
                                          <p:stCondLst>
                                            <p:cond delay="80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2" presetClass="emph" presetSubtype="0" fill="hold" grpId="0" nodeType="clickEffect">
                                  <p:stCondLst>
                                    <p:cond delay="0"/>
                                  </p:stCondLst>
                                  <p:childTnLst>
                                    <p:animRot by="120000">
                                      <p:cBhvr>
                                        <p:cTn id="46" dur="100" fill="hold">
                                          <p:stCondLst>
                                            <p:cond delay="0"/>
                                          </p:stCondLst>
                                        </p:cTn>
                                        <p:tgtEl>
                                          <p:spTgt spid="3">
                                            <p:txEl>
                                              <p:pRg st="5" end="5"/>
                                            </p:txEl>
                                          </p:spTgt>
                                        </p:tgtEl>
                                        <p:attrNameLst>
                                          <p:attrName>r</p:attrName>
                                        </p:attrNameLst>
                                      </p:cBhvr>
                                    </p:animRot>
                                    <p:animRot by="-240000">
                                      <p:cBhvr>
                                        <p:cTn id="47" dur="200" fill="hold">
                                          <p:stCondLst>
                                            <p:cond delay="200"/>
                                          </p:stCondLst>
                                        </p:cTn>
                                        <p:tgtEl>
                                          <p:spTgt spid="3">
                                            <p:txEl>
                                              <p:pRg st="5" end="5"/>
                                            </p:txEl>
                                          </p:spTgt>
                                        </p:tgtEl>
                                        <p:attrNameLst>
                                          <p:attrName>r</p:attrName>
                                        </p:attrNameLst>
                                      </p:cBhvr>
                                    </p:animRot>
                                    <p:animRot by="240000">
                                      <p:cBhvr>
                                        <p:cTn id="48" dur="200" fill="hold">
                                          <p:stCondLst>
                                            <p:cond delay="400"/>
                                          </p:stCondLst>
                                        </p:cTn>
                                        <p:tgtEl>
                                          <p:spTgt spid="3">
                                            <p:txEl>
                                              <p:pRg st="5" end="5"/>
                                            </p:txEl>
                                          </p:spTgt>
                                        </p:tgtEl>
                                        <p:attrNameLst>
                                          <p:attrName>r</p:attrName>
                                        </p:attrNameLst>
                                      </p:cBhvr>
                                    </p:animRot>
                                    <p:animRot by="-240000">
                                      <p:cBhvr>
                                        <p:cTn id="49" dur="200" fill="hold">
                                          <p:stCondLst>
                                            <p:cond delay="600"/>
                                          </p:stCondLst>
                                        </p:cTn>
                                        <p:tgtEl>
                                          <p:spTgt spid="3">
                                            <p:txEl>
                                              <p:pRg st="5" end="5"/>
                                            </p:txEl>
                                          </p:spTgt>
                                        </p:tgtEl>
                                        <p:attrNameLst>
                                          <p:attrName>r</p:attrName>
                                        </p:attrNameLst>
                                      </p:cBhvr>
                                    </p:animRot>
                                    <p:animRot by="120000">
                                      <p:cBhvr>
                                        <p:cTn id="50" dur="200" fill="hold">
                                          <p:stCondLst>
                                            <p:cond delay="800"/>
                                          </p:stCondLst>
                                        </p:cTn>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8"/>
                    </p:tgtEl>
                  </p:cond>
                </p:stCondLst>
                <p:endSync evt="end" delay="0">
                  <p:rtn val="all"/>
                </p:endSync>
                <p:childTnLst>
                  <p:par>
                    <p:cTn id="52" fill="hold">
                      <p:stCondLst>
                        <p:cond delay="0"/>
                      </p:stCondLst>
                      <p:childTnLst>
                        <p:par>
                          <p:cTn id="53" fill="hold">
                            <p:stCondLst>
                              <p:cond delay="0"/>
                            </p:stCondLst>
                            <p:childTnLst>
                              <p:par>
                                <p:cTn id="54" presetID="1" presetClass="mediacall" presetSubtype="0" fill="hold" nodeType="clickEffect">
                                  <p:stCondLst>
                                    <p:cond delay="0"/>
                                  </p:stCondLst>
                                  <p:childTnLst>
                                    <p:cmd type="call" cmd="playFrom(0.0)">
                                      <p:cBhvr>
                                        <p:cTn id="55" dur="8002" fill="hold"/>
                                        <p:tgtEl>
                                          <p:spTgt spid="8"/>
                                        </p:tgtEl>
                                      </p:cBhvr>
                                    </p:cmd>
                                  </p:childTnLst>
                                </p:cTn>
                              </p:par>
                            </p:childTnLst>
                          </p:cTn>
                        </p:par>
                      </p:childTnLst>
                    </p:cTn>
                  </p:par>
                </p:childTnLst>
              </p:cTn>
              <p:nextCondLst>
                <p:cond evt="onClick" delay="0">
                  <p:tgtEl>
                    <p:spTgt spid="8"/>
                  </p:tgtEl>
                </p:cond>
              </p:nextCondLst>
            </p:seq>
            <p:audio>
              <p:cMediaNode vol="0">
                <p:cTn id="56" fill="hold" display="0">
                  <p:stCondLst>
                    <p:cond delay="indefinite"/>
                  </p:stCondLst>
                  <p:endCondLst>
                    <p:cond evt="onStopAudio" delay="0">
                      <p:tgtEl>
                        <p:sldTgt/>
                      </p:tgtEl>
                    </p:cond>
                  </p:endCondLst>
                </p:cTn>
                <p:tgtEl>
                  <p:spTgt spid="8"/>
                </p:tgtEl>
              </p:cMediaNode>
            </p:audio>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sz="quarter" idx="13"/>
          </p:nvPr>
        </p:nvSpPr>
        <p:spPr/>
        <p:txBody>
          <a:bodyPr/>
          <a:lstStyle/>
          <a:p>
            <a:r>
              <a:rPr lang="en-US" dirty="0" smtClean="0"/>
              <a:t>Pictures from BING</a:t>
            </a:r>
          </a:p>
          <a:p>
            <a:r>
              <a:rPr lang="en-US" dirty="0" smtClean="0"/>
              <a:t>A to Z Animals</a:t>
            </a:r>
          </a:p>
          <a:p>
            <a:r>
              <a:rPr lang="en-US" dirty="0" smtClean="0"/>
              <a:t>American Museum of Natural History</a:t>
            </a:r>
          </a:p>
          <a:p>
            <a:r>
              <a:rPr lang="en-US" dirty="0" smtClean="0"/>
              <a:t>The Free Resource</a:t>
            </a:r>
          </a:p>
          <a:p>
            <a:r>
              <a:rPr lang="en-US" dirty="0" smtClean="0"/>
              <a:t>Charline Profiri’s Website</a:t>
            </a:r>
          </a:p>
          <a:p>
            <a:r>
              <a:rPr lang="en-US" dirty="0" smtClean="0"/>
              <a:t>Petco</a:t>
            </a:r>
          </a:p>
          <a:p>
            <a:endParaRPr lang="en-US" dirty="0" smtClean="0"/>
          </a:p>
          <a:p>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0791" y="2416409"/>
            <a:ext cx="1587398" cy="183154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2629" y="2092894"/>
            <a:ext cx="2804045" cy="2804045"/>
          </a:xfrm>
          <a:prstGeom prst="rect">
            <a:avLst/>
          </a:prstGeom>
        </p:spPr>
      </p:pic>
      <p:pic>
        <p:nvPicPr>
          <p:cNvPr id="6" name="MS90043105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5800" y="5777621"/>
            <a:ext cx="419679" cy="419679"/>
          </a:xfrm>
          <a:prstGeom prst="rect">
            <a:avLst/>
          </a:prstGeom>
        </p:spPr>
      </p:pic>
    </p:spTree>
    <p:extLst>
      <p:ext uri="{BB962C8B-B14F-4D97-AF65-F5344CB8AC3E}">
        <p14:creationId xmlns:p14="http://schemas.microsoft.com/office/powerpoint/2010/main" val="1367210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7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About the Author</a:t>
            </a:r>
            <a:endParaRPr lang="en-US" dirty="0"/>
          </a:p>
        </p:txBody>
      </p:sp>
      <p:sp>
        <p:nvSpPr>
          <p:cNvPr id="3" name="Content Placeholder 2"/>
          <p:cNvSpPr>
            <a:spLocks noGrp="1"/>
          </p:cNvSpPr>
          <p:nvPr>
            <p:ph sz="quarter" idx="13"/>
          </p:nvPr>
        </p:nvSpPr>
        <p:spPr/>
        <p:txBody>
          <a:bodyPr/>
          <a:lstStyle/>
          <a:p>
            <a:pPr marL="0" indent="0">
              <a:buNone/>
            </a:pPr>
            <a:r>
              <a:rPr lang="en-US" dirty="0" smtClean="0"/>
              <a:t>Peyton likes to play hockey with her dad and her friends.  She also plays lacrosse and soccer.  Her favorite color is blue and her favorite food is ice cream.  She has one sister named Addyson and a cat named </a:t>
            </a:r>
            <a:r>
              <a:rPr lang="en-US" dirty="0" err="1" smtClean="0"/>
              <a:t>Gretzgey</a:t>
            </a:r>
            <a:r>
              <a:rPr lang="en-US" dirty="0" smtClean="0"/>
              <a:t>.  She loves to play with her friend during school and after school. </a:t>
            </a:r>
            <a:endParaRPr lang="en-US" dirty="0"/>
          </a:p>
        </p:txBody>
      </p:sp>
      <p:pic>
        <p:nvPicPr>
          <p:cNvPr id="5" name="Content Placeholder 4"/>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flipH="1">
            <a:off x="8229598" y="1421630"/>
            <a:ext cx="2366682" cy="3113390"/>
          </a:xfrm>
        </p:spPr>
      </p:pic>
      <p:pic>
        <p:nvPicPr>
          <p:cNvPr id="8" name="MS910219214[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29902" y="5916706"/>
            <a:ext cx="355898" cy="322730"/>
          </a:xfrm>
          <a:prstGeom prst="rect">
            <a:avLst/>
          </a:prstGeom>
        </p:spPr>
      </p:pic>
    </p:spTree>
    <p:extLst>
      <p:ext uri="{BB962C8B-B14F-4D97-AF65-F5344CB8AC3E}">
        <p14:creationId xmlns:p14="http://schemas.microsoft.com/office/powerpoint/2010/main" val="256791857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21" fill="hold"/>
                                        <p:tgtEl>
                                          <p:spTgt spid="8"/>
                                        </p:tgtEl>
                                      </p:cBhvr>
                                    </p:cmd>
                                  </p:childTnLst>
                                </p:cTn>
                              </p:par>
                            </p:childTnLst>
                          </p:cTn>
                        </p:par>
                      </p:childTnLst>
                    </p:cTn>
                  </p:par>
                </p:childTnLst>
              </p:cTn>
              <p:nextCondLst>
                <p:cond evt="onClick" delay="0">
                  <p:tgtEl>
                    <p:spTgt spid="8"/>
                  </p:tgtEl>
                </p:cond>
              </p:nextCondLst>
            </p:seq>
            <p:audio>
              <p:cMediaNode vol="71212">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Custom 1">
      <a:dk1>
        <a:sysClr val="windowText" lastClr="000000"/>
      </a:dk1>
      <a:lt1>
        <a:sysClr val="window" lastClr="FFFFFF"/>
      </a:lt1>
      <a:dk2>
        <a:srgbClr val="424242"/>
      </a:dk2>
      <a:lt2>
        <a:srgbClr val="C8C8C8"/>
      </a:lt2>
      <a:accent1>
        <a:srgbClr val="00B0F0"/>
      </a:accent1>
      <a:accent2>
        <a:srgbClr val="F68B8B"/>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65</TotalTime>
  <Words>283</Words>
  <Application>Microsoft Office PowerPoint</Application>
  <PresentationFormat>Widescreen</PresentationFormat>
  <Paragraphs>46</Paragraphs>
  <Slides>8</Slides>
  <Notes>0</Notes>
  <HiddenSlides>0</HiddenSlides>
  <MMClips>5</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Impact</vt:lpstr>
      <vt:lpstr>Main Event</vt:lpstr>
      <vt:lpstr>Geckos</vt:lpstr>
      <vt:lpstr>Introduction</vt:lpstr>
      <vt:lpstr>Habitat</vt:lpstr>
      <vt:lpstr>Characteristics</vt:lpstr>
      <vt:lpstr>food</vt:lpstr>
      <vt:lpstr>Interesting facts</vt:lpstr>
      <vt:lpstr>Bibliography</vt:lpstr>
      <vt:lpstr>All About the Author</vt:lpstr>
    </vt:vector>
  </TitlesOfParts>
  <Company>Barrington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Geckos</dc:title>
  <dc:creator>Whittet, Peyton 2023</dc:creator>
  <cp:lastModifiedBy>Whittet, Peyton 2023</cp:lastModifiedBy>
  <cp:revision>10</cp:revision>
  <dcterms:created xsi:type="dcterms:W3CDTF">2014-06-18T12:22:08Z</dcterms:created>
  <dcterms:modified xsi:type="dcterms:W3CDTF">2014-06-18T13:28:43Z</dcterms:modified>
</cp:coreProperties>
</file>