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handoutMasterIdLst>
    <p:handoutMasterId r:id="rId11"/>
  </p:handoutMasterIdLst>
  <p:sldIdLst>
    <p:sldId id="256" r:id="rId2"/>
    <p:sldId id="262" r:id="rId3"/>
    <p:sldId id="258" r:id="rId4"/>
    <p:sldId id="259" r:id="rId5"/>
    <p:sldId id="260" r:id="rId6"/>
    <p:sldId id="257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8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8" d="100"/>
          <a:sy n="38" d="100"/>
        </p:scale>
        <p:origin x="-226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5FB1F-A712-44EC-A6AC-F6F74648D68F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3E0A5-6A12-4C98-B56B-1C2F36829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87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0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1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74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17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5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2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53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905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6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2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1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7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3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5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5E44F-4C00-4EE3-BC21-598751D56C1D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3269-F26C-4E49-96F7-C31C167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wav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wm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microsoft.com/office/2007/relationships/media" Target="../media/media11.wav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5.gif"/><Relationship Id="rId17" Type="http://schemas.openxmlformats.org/officeDocument/2006/relationships/image" Target="../media/image24.gif"/><Relationship Id="rId2" Type="http://schemas.openxmlformats.org/officeDocument/2006/relationships/audio" Target="../media/media10.wav"/><Relationship Id="rId16" Type="http://schemas.openxmlformats.org/officeDocument/2006/relationships/image" Target="../media/image23.jp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20.WMF"/><Relationship Id="rId5" Type="http://schemas.microsoft.com/office/2007/relationships/media" Target="../media/media12.wav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media11.wav"/><Relationship Id="rId9" Type="http://schemas.openxmlformats.org/officeDocument/2006/relationships/image" Target="../media/image19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310" y="1371600"/>
            <a:ext cx="8539126" cy="18288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Franklin Gothic Medium Cond" panose="020B0606030402020204" pitchFamily="34" charset="0"/>
              </a:rPr>
              <a:t>Loggerhead</a:t>
            </a:r>
            <a:endParaRPr lang="en-US" sz="96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By: Aiden </a:t>
            </a:r>
            <a:r>
              <a:rPr lang="en-US" sz="4000" dirty="0" err="1" smtClean="0"/>
              <a:t>Pilipski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8636" y="2147454"/>
            <a:ext cx="609600" cy="609600"/>
          </a:xfrm>
          <a:prstGeom prst="rect">
            <a:avLst/>
          </a:prstGeom>
        </p:spPr>
      </p:pic>
      <p:pic>
        <p:nvPicPr>
          <p:cNvPr id="6" name="MS900388289[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399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INTro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picked the loggerhead because I knew nothing about them.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7" y="1388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4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Beaches</a:t>
            </a:r>
          </a:p>
          <a:p>
            <a:r>
              <a:rPr lang="en-US" dirty="0" smtClean="0"/>
              <a:t>In water</a:t>
            </a:r>
          </a:p>
          <a:p>
            <a:r>
              <a:rPr lang="en-US" dirty="0" smtClean="0"/>
              <a:t>Near shore costal</a:t>
            </a:r>
          </a:p>
          <a:p>
            <a:r>
              <a:rPr lang="en-US" dirty="0" smtClean="0"/>
              <a:t>Temperate and tropical regions</a:t>
            </a:r>
          </a:p>
          <a:p>
            <a:r>
              <a:rPr lang="en-US" dirty="0" smtClean="0"/>
              <a:t>Newfoundland to as far south as Argentina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02" y="430306"/>
            <a:ext cx="3768763" cy="603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MS900431073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4051" y="900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97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250 </a:t>
            </a:r>
            <a:r>
              <a:rPr lang="en-US" dirty="0" err="1" smtClean="0">
                <a:latin typeface="Algerian" panose="04020705040A02060702" pitchFamily="82" charset="0"/>
              </a:rPr>
              <a:t>lbs</a:t>
            </a:r>
            <a:endParaRPr lang="en-US" dirty="0" smtClean="0">
              <a:latin typeface="Algerian" panose="04020705040A02060702" pitchFamily="82" charset="0"/>
            </a:endParaRPr>
          </a:p>
          <a:p>
            <a:r>
              <a:rPr lang="en-US" dirty="0" smtClean="0">
                <a:latin typeface="Algerian" panose="04020705040A02060702" pitchFamily="82" charset="0"/>
              </a:rPr>
              <a:t>3 feet</a:t>
            </a:r>
          </a:p>
          <a:p>
            <a:r>
              <a:rPr lang="en-US" dirty="0" err="1" smtClean="0">
                <a:latin typeface="Algerian" panose="04020705040A02060702" pitchFamily="82" charset="0"/>
              </a:rPr>
              <a:t>Redish</a:t>
            </a:r>
            <a:r>
              <a:rPr lang="en-US" dirty="0" smtClean="0">
                <a:latin typeface="Algerian" panose="04020705040A02060702" pitchFamily="82" charset="0"/>
              </a:rPr>
              <a:t>-brown</a:t>
            </a:r>
          </a:p>
          <a:p>
            <a:r>
              <a:rPr lang="en-US" dirty="0" err="1" smtClean="0">
                <a:latin typeface="Algerian" panose="04020705040A02060702" pitchFamily="82" charset="0"/>
              </a:rPr>
              <a:t>Slighty</a:t>
            </a:r>
            <a:r>
              <a:rPr lang="en-US" dirty="0" smtClean="0">
                <a:latin typeface="Algerian" panose="04020705040A02060702" pitchFamily="82" charset="0"/>
              </a:rPr>
              <a:t> hart shaped</a:t>
            </a:r>
          </a:p>
          <a:p>
            <a:r>
              <a:rPr lang="en-US" dirty="0" smtClean="0">
                <a:latin typeface="Algerian" panose="04020705040A02060702" pitchFamily="82" charset="0"/>
              </a:rPr>
              <a:t>35 years old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pilipskia23\AppData\Local\Microsoft\Windows\Temporary Internet Files\Content.IE5\QTECDYR2\MC900048645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74" y="0"/>
            <a:ext cx="4068727" cy="3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ilipskia23\AppData\Local\Microsoft\Windows\Temporary Internet Files\Content.IE5\QTECDYR2\MC900438046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41" y="3544186"/>
            <a:ext cx="6790660" cy="33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900388271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MS900069499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0855" y="1357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81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Jellyfish</a:t>
            </a:r>
          </a:p>
          <a:p>
            <a:r>
              <a:rPr lang="en-US" dirty="0" smtClean="0"/>
              <a:t>Conchs</a:t>
            </a:r>
          </a:p>
          <a:p>
            <a:r>
              <a:rPr lang="en-US" dirty="0" smtClean="0"/>
              <a:t>Crabs</a:t>
            </a:r>
          </a:p>
          <a:p>
            <a:r>
              <a:rPr lang="en-US" dirty="0" smtClean="0"/>
              <a:t>Fish</a:t>
            </a:r>
          </a:p>
          <a:p>
            <a:r>
              <a:rPr lang="en-US" dirty="0" smtClean="0"/>
              <a:t>Seaweed</a:t>
            </a:r>
          </a:p>
          <a:p>
            <a:r>
              <a:rPr lang="en-US" dirty="0" err="1" smtClean="0"/>
              <a:t>Sargassum</a:t>
            </a:r>
            <a:endParaRPr lang="en-US" dirty="0" smtClean="0"/>
          </a:p>
          <a:p>
            <a:r>
              <a:rPr lang="en-US" dirty="0" smtClean="0"/>
              <a:t>lobster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68" y="1825627"/>
            <a:ext cx="2312043" cy="2249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33" y="3931218"/>
            <a:ext cx="3561643" cy="2382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91" y="2"/>
            <a:ext cx="3280007" cy="258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2373" y="3103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2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Nest on ocean beaches</a:t>
            </a:r>
          </a:p>
          <a:p>
            <a:r>
              <a:rPr lang="en-US" dirty="0" smtClean="0"/>
              <a:t>Swim away from land</a:t>
            </a:r>
          </a:p>
          <a:p>
            <a:r>
              <a:rPr lang="en-US" dirty="0" smtClean="0"/>
              <a:t>Shallow continental shelf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waters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of U.S.</a:t>
            </a:r>
          </a:p>
          <a:p>
            <a:r>
              <a:rPr lang="en-US" dirty="0" smtClean="0"/>
              <a:t>Biggest endangering is incidental capture</a:t>
            </a:r>
          </a:p>
          <a:p>
            <a:r>
              <a:rPr lang="en-US" dirty="0" smtClean="0"/>
              <a:t>Live in three different places during  their lives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78" y="220171"/>
            <a:ext cx="3535132" cy="2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72" y="3623560"/>
            <a:ext cx="4220584" cy="3165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MS91021925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3172" y="5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62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NOAA Fisheries</a:t>
            </a:r>
          </a:p>
          <a:p>
            <a:r>
              <a:rPr lang="en-US" dirty="0" smtClean="0"/>
              <a:t>National Geographic</a:t>
            </a:r>
          </a:p>
          <a:p>
            <a:r>
              <a:rPr lang="en-US" dirty="0" smtClean="0"/>
              <a:t>Estystatic.com</a:t>
            </a:r>
          </a:p>
          <a:p>
            <a:r>
              <a:rPr lang="en-US" dirty="0" smtClean="0"/>
              <a:t>I2clipart.com</a:t>
            </a:r>
          </a:p>
          <a:p>
            <a:r>
              <a:rPr lang="en-US" dirty="0" err="1" smtClean="0"/>
              <a:t>Techcrunch</a:t>
            </a:r>
            <a:endParaRPr lang="en-US" dirty="0" smtClean="0"/>
          </a:p>
          <a:p>
            <a:r>
              <a:rPr lang="en-US" dirty="0" smtClean="0"/>
              <a:t>Audioholics.com</a:t>
            </a:r>
          </a:p>
          <a:p>
            <a:r>
              <a:rPr lang="en-US" dirty="0" smtClean="0"/>
              <a:t>Gifiy.com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pilipskia23\AppData\Local\Microsoft\Windows\Temporary Internet Files\Content.IE5\DRF2VFRU\MC90043381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78" y="4663440"/>
            <a:ext cx="2034574" cy="2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ilipskia23\AppData\Local\Microsoft\Windows\Temporary Internet Files\Content.IE5\QTECDYR2\MC90044214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99" y="3293562"/>
            <a:ext cx="3402419" cy="3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305550" y="24521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/>
          <p:cNvSpPr/>
          <p:nvPr/>
        </p:nvSpPr>
        <p:spPr>
          <a:xfrm>
            <a:off x="9450883" y="1556696"/>
            <a:ext cx="2660073" cy="27601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65 -0.0044 0.00117 -0.00903 0.00169 -0.01366 C 0.00248 -0.01875 0.00313 -0.02361 0.0043 -0.0287 C 0.00482 -0.03079 0.00547 -0.03287 0.00599 -0.03472 C 0.00703 -0.04583 0.00651 -0.04305 0.0086 -0.0544 C 0.01029 -0.06458 0.01263 -0.0743 0.01367 -0.08472 C 0.01419 -0.09074 0.01485 -0.09699 0.01537 -0.10301 C 0.01641 -0.11505 0.01563 -0.11018 0.01706 -0.11805 C 0.0168 -0.12106 0.01732 -0.12477 0.01628 -0.12708 C 0.01498 -0.12963 0.01276 -0.12917 0.01107 -0.13032 C 0.00755 -0.13241 0.00925 -0.13079 0.00599 -0.13472 C 0.00547 -0.13634 0.00521 -0.13843 0.0043 -0.13935 C 0.003 -0.14051 0.00143 -0.14028 0 -0.14074 C -0.00117 -0.1412 -0.00221 -0.14167 -0.00338 -0.14236 C -0.00416 -0.14282 -0.00872 -0.1463 -0.01015 -0.14699 C -0.01211 -0.14768 -0.01419 -0.14792 -0.01614 -0.14838 C -0.02487 -0.15347 -0.01849 -0.15046 -0.03828 -0.14838 C -0.0418 -0.14815 -0.04518 -0.14745 -0.04857 -0.14699 C -0.0569 -0.14329 -0.04648 -0.14768 -0.05625 -0.14375 C -0.05742 -0.14352 -0.05846 -0.14282 -0.05963 -0.14236 C -0.06159 -0.14167 -0.06354 -0.14143 -0.06562 -0.14074 C -0.06719 -0.13935 -0.06966 -0.1368 -0.07161 -0.13634 C -0.07747 -0.13449 -0.08945 -0.13171 -0.08945 -0.13171 C -0.0914 -0.13079 -0.09336 -0.1294 -0.09544 -0.1287 C -0.11445 -0.12153 -0.08958 -0.13241 -0.10651 -0.12569 C -0.10742 -0.12523 -0.1082 -0.12477 -0.10898 -0.12407 C -0.10872 -0.12014 -0.10885 -0.11597 -0.1082 -0.11204 C -0.10703 -0.10463 -0.10364 -0.09861 -0.10143 -0.09236 C -0.09987 -0.08796 -0.09883 -0.08287 -0.09713 -0.0787 C -0.09336 -0.06921 -0.08919 -0.06042 -0.08515 -0.05139 C -0.08086 -0.0419 -0.07812 -0.03657 -0.07239 -0.0287 C -0.06471 -0.01805 -0.06471 -0.02037 -0.05625 -0.01204 C -0.05325 -0.00926 -0.05065 -0.00555 -0.04765 -0.00301 C -0.04492 -0.00046 -0.04193 0.0007 -0.03919 0.00301 C -0.0362 0.00579 -0.03372 0.00995 -0.0306 0.01227 C -0.02799 0.01412 -0.025 0.01389 -0.02213 0.01528 C -0.01927 0.01644 -0.01653 0.01852 -0.01354 0.01968 C -0.00846 0.02199 0.00169 0.0257 0.00169 0.0257 C 0.01276 0.02523 0.02396 0.02546 0.03503 0.02431 C 0.03698 0.02407 0.03893 0.02199 0.04089 0.0213 C 0.04323 0.02037 0.04544 0.02037 0.04779 0.01968 C 0.06432 0.00509 0.04297 0.02245 0.06485 0.01065 C 0.07175 0.00695 0.07852 0.00185 0.08529 -0.00301 C 0.09076 -0.00671 0.09584 -0.0118 0.10143 -0.01505 C 0.1086 -0.01921 0.11576 -0.02222 0.12279 -0.02731 C 0.13802 -0.03796 0.15287 -0.05023 0.16797 -0.06204 C 0.17357 -0.06643 0.1793 -0.0713 0.1849 -0.07569 C 0.19089 -0.08032 0.19714 -0.08356 0.20287 -0.08935 C 0.20742 -0.09398 0.21185 -0.09861 0.21654 -0.10301 C 0.21979 -0.10625 0.22344 -0.10856 0.22669 -0.11204 C 0.22969 -0.11528 0.23529 -0.12268 0.23529 -0.12268 C 0.23568 -0.12384 0.23815 -0.12963 0.23776 -0.13171 C 0.23529 -0.14583 0.23503 -0.14491 0.23008 -0.15139 C 0.22695 -0.15995 0.22643 -0.1618 0.2224 -0.16968 C 0.22057 -0.17338 0.21836 -0.17662 0.21654 -0.18032 C 0.21472 -0.18356 0.21328 -0.1875 0.21133 -0.19074 C 0.20508 -0.20208 0.20664 -0.19745 0.20026 -0.20602 C 0.19857 -0.20833 0.19714 -0.21157 0.19518 -0.21366 C 0.18633 -0.22315 0.18711 -0.22106 0.17982 -0.22569 C 0.17279 -0.23032 0.17839 -0.22755 0.17214 -0.23009 C 0.16563 -0.2287 0.15899 -0.22801 0.15261 -0.22569 C 0.15091 -0.225 0.14987 -0.22222 0.14831 -0.22106 C 0.14584 -0.21921 0.1431 -0.21852 0.14063 -0.21667 C 0.13737 -0.21389 0.13451 -0.20995 0.13125 -0.20741 C 0.128 -0.20486 0.12422 -0.20417 0.1211 -0.20139 C 0.1168 -0.19768 0.11328 -0.1919 0.10912 -0.18773 C 0.10469 -0.18333 0.10013 -0.1794 0.09544 -0.17569 C 0.0707 -0.15579 0.09518 -0.1787 0.06732 -0.1544 C 0.02956 -0.12176 0.06654 -0.14977 0.03672 -0.13032 C 0.02422 -0.12199 0.02969 -0.12477 0.01966 -0.11667 C 0.01823 -0.11551 0.0168 -0.11458 0.01537 -0.11366 C 0.00912 -0.10856 0.01472 -0.11204 0.00938 -0.10903 C 0.00625 -0.11088 0.00677 -0.11042 0.00339 -0.11366 C 0.00143 -0.11551 -0.00065 -0.11736 -0.00247 -0.11968 C -0.00768 -0.12593 -0.00221 -0.12338 -0.00937 -0.1287 C -0.01263 -0.13125 -0.0164 -0.13194 -0.01953 -0.13472 C -0.03242 -0.1463 -0.01627 -0.13218 -0.0306 -0.14375 C -0.03242 -0.14537 -0.03398 -0.14699 -0.03581 -0.14838 C -0.03711 -0.14954 -0.03854 -0.15046 -0.03997 -0.15139 C -0.04166 -0.15255 -0.04349 -0.15301 -0.04518 -0.1544 C -0.04857 -0.15741 -0.05208 -0.15995 -0.05534 -0.16366 C -0.05768 -0.16597 -0.05976 -0.16898 -0.06224 -0.17106 C -0.06458 -0.17338 -0.07187 -0.17616 -0.07409 -0.17708 C -0.07604 -0.17569 -0.07825 -0.17477 -0.08008 -0.17268 C -0.08099 -0.17153 -0.08125 -0.16968 -0.08177 -0.16805 C -0.08268 -0.16551 -0.08359 -0.16319 -0.08437 -0.16042 C -0.08528 -0.15764 -0.0862 -0.15463 -0.08685 -0.15139 C -0.08776 -0.14745 -0.08984 -0.13218 -0.09036 -0.1287 C -0.09271 -0.09051 -0.08932 -0.13819 -0.09284 -0.10301 C -0.09336 -0.09838 -0.09336 -0.09375 -0.09375 -0.08935 C -0.09401 -0.08518 -0.09427 -0.08125 -0.09453 -0.07731 C -0.09427 -0.06412 -0.09479 -0.05093 -0.09375 -0.03773 C -0.09323 -0.03241 -0.09101 -0.02801 -0.09036 -0.02268 C -0.08945 -0.0169 -0.08932 -0.01481 -0.08776 -0.00903 C -0.08698 -0.00648 -0.08594 -0.00393 -0.08515 -0.00139 C -0.08294 0.00579 -0.08424 0.00394 -0.08099 0.01065 C -0.08021 0.01227 -0.07943 0.01412 -0.07838 0.01528 C -0.0776 0.0162 -0.07656 0.01597 -0.07578 0.01667 C -0.07487 0.01759 -0.07409 0.01875 -0.07331 0.01968 C -0.04232 0.01389 -0.06823 0.02083 -0.04935 0.01227 C -0.04544 0.01042 -0.0414 0.00972 -0.0375 0.00764 C -0.03398 0.00579 -0.03073 0.00232 -0.02721 0 C -0.00781 -0.0118 -0.01732 0.00023 0.0086 -0.02407 C 0.02722 -0.0419 0.0181 -0.0338 0.0418 -0.05301 C 0.04427 -0.05509 0.04701 -0.05648 0.04948 -0.05903 C 0.0638 -0.0743 0.05755 -0.06991 0.06732 -0.07569 C 0.06862 -0.07801 0.07097 -0.08148 0.07162 -0.08472 C 0.07214 -0.08727 0.07214 -0.08981 0.07253 -0.09236 C 0.07266 -0.09398 0.07305 -0.09537 0.07331 -0.09699 C 0.07305 -0.10486 0.07292 -0.11319 0.07253 -0.12106 C 0.0724 -0.12315 0.07214 -0.12523 0.07162 -0.12708 C 0.07097 -0.1294 0.06979 -0.13102 0.06901 -0.13333 C 0.06836 -0.13518 0.06823 -0.1375 0.06732 -0.13935 C 0.06667 -0.14074 0.0655 -0.14097 0.06485 -0.14236 C 0.06289 -0.14606 0.06224 -0.15231 0.05964 -0.1544 C 0.05547 -0.1581 0.05612 -0.15718 0.05195 -0.16366 C 0.04792 -0.17014 0.04675 -0.175 0.04089 -0.18032 C 0.03985 -0.18125 0.03867 -0.18218 0.0375 -0.18333 C 0.03581 -0.18518 0.03425 -0.18773 0.03242 -0.18935 C 0.02435 -0.19653 0.02761 -0.19259 0.02214 -0.2 C 0.01706 -0.1993 0.01185 -0.2 0.0069 -0.19838 C 0.00547 -0.19792 0.00456 -0.19514 0.00339 -0.19375 C 0.00209 -0.19213 0.00052 -0.19097 -0.00078 -0.18935 C -0.00325 -0.18657 -0.00547 -0.18356 -0.00768 -0.18032 C -0.00911 -0.17778 -0.01041 -0.175 -0.01185 -0.17268 C -0.01302 -0.17106 -0.01432 -0.16991 -0.01536 -0.16805 C -0.01627 -0.1662 -0.0168 -0.16389 -0.01784 -0.16204 C -0.02578 -0.14792 -0.01706 -0.16759 -0.02383 -0.15139 C -0.02435 -0.14838 -0.02565 -0.14143 -0.02643 -0.13935 C -0.02708 -0.1375 -0.02812 -0.13634 -0.0289 -0.13472 C -0.02956 -0.13171 -0.03008 -0.1287 -0.0306 -0.12569 C -0.03541 -0.10255 -0.02903 -0.13565 -0.03411 -0.10903 C -0.03437 -0.10555 -0.0345 -0.10185 -0.03489 -0.09838 C -0.03541 -0.09421 -0.03659 -0.08634 -0.03659 -0.08634 C -0.03633 -0.08125 -0.03685 -0.07593 -0.03581 -0.07106 C -0.03528 -0.06898 -0.03346 -0.06921 -0.03229 -0.06805 C -0.02656 -0.06157 -0.03151 -0.06481 -0.02552 -0.06204 C -0.02474 -0.06111 -0.02383 -0.06018 -0.02291 -0.05903 C -0.02187 -0.05764 -0.02083 -0.05579 -0.01953 -0.0544 C -0.01849 -0.05324 -0.01732 -0.05255 -0.01614 -0.05139 C -0.01471 -0.05 -0.01341 -0.04838 -0.01185 -0.04699 C -0.00963 -0.04468 -0.00755 -0.0419 -0.00508 -0.04074 C -0.00403 -0.04028 -0.00039 -0.03889 0.00091 -0.03773 C 0.00182 -0.03704 0.00248 -0.03542 0.00339 -0.03472 C 0.00508 -0.03356 0.0086 -0.03171 0.0086 -0.03171 C 0.0082 -0.03032 0.00834 -0.02824 0.00768 -0.02731 C 0.00703 -0.02616 0.00599 -0.02639 0.00508 -0.02569 C -0.00078 -0.02037 0.00625 -0.0243 -0.00078 -0.02106 C -0.00716 -0.01366 -0.00169 -0.02199 -0.00078 -0.01667 C -0.00039 -0.01366 -0.0013 -0.01042 -0.00169 -0.00741 C -0.00182 -0.00602 -0.00026 -0.00116 0 0 Z " pathEditMode="relative" ptsTypes="AAAAAAAAAAAAAAAAAAAAAAAAAAAAAAAAAAAAAAAAAAAA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79" y="2744788"/>
            <a:ext cx="4722282" cy="3541712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6" y="227205"/>
            <a:ext cx="1450641" cy="2057499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3281055"/>
            <a:ext cx="4649788" cy="82391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0" y="2859088"/>
            <a:ext cx="4646612" cy="3998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My favorite food is pizza</a:t>
            </a:r>
          </a:p>
          <a:p>
            <a:pPr marL="0" indent="0">
              <a:buNone/>
            </a:pPr>
            <a:r>
              <a:rPr lang="en-US" dirty="0" smtClean="0"/>
              <a:t>I like to play video games</a:t>
            </a:r>
          </a:p>
          <a:p>
            <a:pPr marL="0" indent="0">
              <a:buNone/>
            </a:pPr>
            <a:r>
              <a:rPr lang="en-US" dirty="0" smtClean="0"/>
              <a:t>My best friends are Quincy and Konstantinos</a:t>
            </a:r>
          </a:p>
          <a:p>
            <a:pPr marL="0" indent="0">
              <a:buNone/>
            </a:pPr>
            <a:r>
              <a:rPr lang="en-US" dirty="0" smtClean="0"/>
              <a:t>I am in </a:t>
            </a:r>
            <a:r>
              <a:rPr lang="en-US" dirty="0" err="1" smtClean="0"/>
              <a:t>mrs.</a:t>
            </a:r>
            <a:r>
              <a:rPr lang="en-US" dirty="0" smtClean="0"/>
              <a:t> Butlers class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50" y="0"/>
            <a:ext cx="2511911" cy="2511911"/>
          </a:xfrm>
          <a:prstGeom prst="rect">
            <a:avLst/>
          </a:prstGeom>
        </p:spPr>
      </p:pic>
      <p:pic>
        <p:nvPicPr>
          <p:cNvPr id="3" name="MS90038820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8252" y="3388211"/>
            <a:ext cx="609600" cy="609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27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689" y="618518"/>
            <a:ext cx="7615722" cy="5222884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+mn-lt"/>
              </a:rPr>
              <a:t>The</a:t>
            </a:r>
            <a:r>
              <a:rPr lang="en-US" sz="9600" dirty="0" smtClean="0"/>
              <a:t> end</a:t>
            </a: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9" y="5381634"/>
            <a:ext cx="2285714" cy="22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1" y="2189511"/>
            <a:ext cx="2285714" cy="228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19" y="3797449"/>
            <a:ext cx="2018923" cy="2866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" y="2559352"/>
            <a:ext cx="1647825" cy="1819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96" y="611261"/>
            <a:ext cx="2305050" cy="1728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52" y="4048001"/>
            <a:ext cx="2188937" cy="2188937"/>
          </a:xfrm>
          <a:prstGeom prst="rect">
            <a:avLst/>
          </a:prstGeom>
        </p:spPr>
      </p:pic>
      <p:pic>
        <p:nvPicPr>
          <p:cNvPr id="10" name="MS910218941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9107" y="179926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26" y="133106"/>
            <a:ext cx="2790825" cy="22193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9107" y="63316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5" y="170485"/>
            <a:ext cx="3810000" cy="223837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42292" y="302756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0" y="3842306"/>
            <a:ext cx="4762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359</TotalTime>
  <Words>124</Words>
  <Application>Microsoft Office PowerPoint</Application>
  <PresentationFormat>Widescreen</PresentationFormat>
  <Paragraphs>44</Paragraphs>
  <Slides>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Algerian</vt:lpstr>
      <vt:lpstr>Arial</vt:lpstr>
      <vt:lpstr>Calibri</vt:lpstr>
      <vt:lpstr>Franklin Gothic Medium Cond</vt:lpstr>
      <vt:lpstr>Trebuchet MS</vt:lpstr>
      <vt:lpstr>Tw Cen MT</vt:lpstr>
      <vt:lpstr>Circuit</vt:lpstr>
      <vt:lpstr>Loggerhead</vt:lpstr>
      <vt:lpstr>INTro</vt:lpstr>
      <vt:lpstr>Habitat</vt:lpstr>
      <vt:lpstr>Characteristics</vt:lpstr>
      <vt:lpstr>Food</vt:lpstr>
      <vt:lpstr>Fun Facts</vt:lpstr>
      <vt:lpstr>Bibliography</vt:lpstr>
      <vt:lpstr>About me</vt:lpstr>
      <vt:lpstr>The end</vt:lpstr>
    </vt:vector>
  </TitlesOfParts>
  <Company>Barrington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Loggerhead</dc:title>
  <dc:creator>Pilipski, Aiden 2023</dc:creator>
  <cp:lastModifiedBy>Pilipski, Aiden 2023</cp:lastModifiedBy>
  <cp:revision>57</cp:revision>
  <dcterms:created xsi:type="dcterms:W3CDTF">2014-05-15T12:47:42Z</dcterms:created>
  <dcterms:modified xsi:type="dcterms:W3CDTF">2014-06-19T12:34:10Z</dcterms:modified>
</cp:coreProperties>
</file>