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55" autoAdjust="0"/>
    <p:restoredTop sz="94660"/>
  </p:normalViewPr>
  <p:slideViewPr>
    <p:cSldViewPr snapToGrid="0">
      <p:cViewPr varScale="1">
        <p:scale>
          <a:sx n="50" d="100"/>
          <a:sy n="50" d="100"/>
        </p:scale>
        <p:origin x="-55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8F85B08-C07F-40F7-AA8A-377301A28472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EB6A051-0C63-4C63-8CFC-A5CF1678B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2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5B08-C07F-40F7-AA8A-377301A28472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A051-0C63-4C63-8CFC-A5CF1678B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1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5B08-C07F-40F7-AA8A-377301A28472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A051-0C63-4C63-8CFC-A5CF1678B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5B08-C07F-40F7-AA8A-377301A28472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A051-0C63-4C63-8CFC-A5CF1678B4A2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829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5B08-C07F-40F7-AA8A-377301A28472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A051-0C63-4C63-8CFC-A5CF1678B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8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5B08-C07F-40F7-AA8A-377301A28472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A051-0C63-4C63-8CFC-A5CF1678B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3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5B08-C07F-40F7-AA8A-377301A28472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A051-0C63-4C63-8CFC-A5CF1678B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4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5B08-C07F-40F7-AA8A-377301A28472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A051-0C63-4C63-8CFC-A5CF1678B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5B08-C07F-40F7-AA8A-377301A28472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A051-0C63-4C63-8CFC-A5CF1678B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9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5B08-C07F-40F7-AA8A-377301A28472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A051-0C63-4C63-8CFC-A5CF1678B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9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5B08-C07F-40F7-AA8A-377301A28472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A051-0C63-4C63-8CFC-A5CF1678B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5B08-C07F-40F7-AA8A-377301A28472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A051-0C63-4C63-8CFC-A5CF1678B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3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5B08-C07F-40F7-AA8A-377301A28472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A051-0C63-4C63-8CFC-A5CF1678B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1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5B08-C07F-40F7-AA8A-377301A28472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A051-0C63-4C63-8CFC-A5CF1678B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6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5B08-C07F-40F7-AA8A-377301A28472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A051-0C63-4C63-8CFC-A5CF1678B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0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5B08-C07F-40F7-AA8A-377301A28472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A051-0C63-4C63-8CFC-A5CF1678B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5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5B08-C07F-40F7-AA8A-377301A28472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A051-0C63-4C63-8CFC-A5CF1678B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5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85B08-C07F-40F7-AA8A-377301A28472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6A051-0C63-4C63-8CFC-A5CF1678B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534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122362"/>
            <a:ext cx="9182099" cy="2782887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Owl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Indigo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520" y="842960"/>
            <a:ext cx="3177480" cy="375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1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490" y="476250"/>
            <a:ext cx="9905998" cy="2301586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At first I did not know much about owls now I no so much more. I hope you love my power point and lean about owls!!! </a:t>
            </a:r>
            <a:endParaRPr lang="en-US" dirty="0"/>
          </a:p>
        </p:txBody>
      </p:sp>
      <p:pic>
        <p:nvPicPr>
          <p:cNvPr id="1026" name="Picture 2" descr="C:\Users\allaini23\AppData\Local\Microsoft\Windows\Temporary Internet Files\Content.IE5\NOK04CN6\MM900365150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943" y="2526365"/>
            <a:ext cx="2338676" cy="256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79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They live everywhere but Antarctica </a:t>
            </a:r>
          </a:p>
          <a:p>
            <a:pPr marL="0" indent="0">
              <a:buNone/>
            </a:pPr>
            <a:r>
              <a:rPr lang="en-US" dirty="0" err="1" smtClean="0"/>
              <a:t>Rainforists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Grass lands</a:t>
            </a:r>
          </a:p>
          <a:p>
            <a:pPr marL="0" indent="0">
              <a:buNone/>
            </a:pPr>
            <a:r>
              <a:rPr lang="en-US" dirty="0" smtClean="0"/>
              <a:t>Desserts</a:t>
            </a:r>
          </a:p>
          <a:p>
            <a:pPr marL="0" indent="0">
              <a:buNone/>
            </a:pPr>
            <a:r>
              <a:rPr lang="en-US" dirty="0" err="1" smtClean="0"/>
              <a:t>greece</a:t>
            </a: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606" y="2251355"/>
            <a:ext cx="1936994" cy="2591688"/>
          </a:xfrm>
        </p:spPr>
      </p:pic>
    </p:spTree>
    <p:extLst>
      <p:ext uri="{BB962C8B-B14F-4D97-AF65-F5344CB8AC3E}">
        <p14:creationId xmlns:p14="http://schemas.microsoft.com/office/powerpoint/2010/main" val="2722395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97" y="2010698"/>
            <a:ext cx="2285204" cy="199059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It has three eye lids</a:t>
            </a:r>
          </a:p>
          <a:p>
            <a:pPr marL="0" indent="0">
              <a:buNone/>
            </a:pPr>
            <a:r>
              <a:rPr lang="en-US" dirty="0" err="1" smtClean="0"/>
              <a:t>Severl</a:t>
            </a:r>
            <a:r>
              <a:rPr lang="en-US" dirty="0" smtClean="0"/>
              <a:t> owls have ‘ear’ tuffs on there heads</a:t>
            </a:r>
          </a:p>
          <a:p>
            <a:pPr marL="0" indent="0">
              <a:buNone/>
            </a:pPr>
            <a:r>
              <a:rPr lang="en-US" dirty="0" smtClean="0"/>
              <a:t>Unable to move eyes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935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443" y="73088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Food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36078" y="516238"/>
            <a:ext cx="2826572" cy="57512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Mice</a:t>
            </a:r>
          </a:p>
          <a:p>
            <a:pPr marL="0" indent="0">
              <a:buNone/>
            </a:pPr>
            <a:r>
              <a:rPr lang="en-US" sz="3600" dirty="0" smtClean="0"/>
              <a:t>Squirrels</a:t>
            </a:r>
          </a:p>
          <a:p>
            <a:pPr marL="0" indent="0">
              <a:buNone/>
            </a:pPr>
            <a:r>
              <a:rPr lang="en-US" sz="3600" dirty="0" smtClean="0"/>
              <a:t>Voles</a:t>
            </a:r>
          </a:p>
          <a:p>
            <a:pPr marL="0" indent="0">
              <a:buNone/>
            </a:pPr>
            <a:r>
              <a:rPr lang="en-US" sz="3600" dirty="0" smtClean="0"/>
              <a:t>Rabbits</a:t>
            </a:r>
          </a:p>
          <a:p>
            <a:pPr marL="0" indent="0">
              <a:buNone/>
            </a:pPr>
            <a:r>
              <a:rPr lang="en-US" sz="3600" dirty="0" smtClean="0"/>
              <a:t>Small birds</a:t>
            </a:r>
          </a:p>
          <a:p>
            <a:pPr marL="0" indent="0">
              <a:buNone/>
            </a:pPr>
            <a:r>
              <a:rPr lang="en-US" sz="3600" dirty="0" smtClean="0"/>
              <a:t>Insects</a:t>
            </a:r>
          </a:p>
          <a:p>
            <a:pPr marL="0" indent="0">
              <a:buNone/>
            </a:pPr>
            <a:r>
              <a:rPr lang="en-US" sz="3600" dirty="0" smtClean="0"/>
              <a:t>Reptiles</a:t>
            </a:r>
          </a:p>
          <a:p>
            <a:pPr marL="0" indent="0">
              <a:buNone/>
            </a:pPr>
            <a:r>
              <a:rPr lang="en-US" sz="3600" dirty="0" smtClean="0"/>
              <a:t>Spiders</a:t>
            </a:r>
          </a:p>
          <a:p>
            <a:pPr marL="0" indent="0">
              <a:buNone/>
            </a:pPr>
            <a:r>
              <a:rPr lang="en-US" sz="3600" dirty="0" smtClean="0"/>
              <a:t>Worms</a:t>
            </a:r>
          </a:p>
          <a:p>
            <a:pPr marL="0" indent="0">
              <a:buNone/>
            </a:pPr>
            <a:r>
              <a:rPr lang="en-US" sz="3600" dirty="0" smtClean="0"/>
              <a:t>fish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431" y="1714500"/>
            <a:ext cx="1575569" cy="2362200"/>
          </a:xfrm>
        </p:spPr>
      </p:pic>
      <p:pic>
        <p:nvPicPr>
          <p:cNvPr id="1026" name="Picture 2" descr="C:\Users\allaini23\AppData\Local\Microsoft\Windows\Temporary Internet Files\Content.IE5\YIBFQR66\MP90044837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044" y="4559206"/>
            <a:ext cx="2169829" cy="229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961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Around 205speices</a:t>
            </a:r>
          </a:p>
          <a:p>
            <a:pPr marL="0" indent="0">
              <a:buNone/>
            </a:pPr>
            <a:r>
              <a:rPr lang="en-US" dirty="0" smtClean="0"/>
              <a:t>Cannot chew there prey</a:t>
            </a:r>
          </a:p>
          <a:p>
            <a:pPr marL="0" indent="0">
              <a:buNone/>
            </a:pPr>
            <a:r>
              <a:rPr lang="en-US" dirty="0" smtClean="0"/>
              <a:t>Do not have teeth</a:t>
            </a:r>
          </a:p>
          <a:p>
            <a:pPr marL="0" indent="0">
              <a:buNone/>
            </a:pPr>
            <a:r>
              <a:rPr lang="en-US" dirty="0" smtClean="0"/>
              <a:t>Baby owls are called owlets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22008" y="3425175"/>
            <a:ext cx="1670449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40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Britannica schools</a:t>
            </a:r>
          </a:p>
          <a:p>
            <a:r>
              <a:rPr lang="en-US" dirty="0" smtClean="0"/>
              <a:t>Owl world/owl feeding</a:t>
            </a:r>
          </a:p>
          <a:p>
            <a:r>
              <a:rPr lang="en-US" dirty="0" smtClean="0"/>
              <a:t>Miss </a:t>
            </a:r>
            <a:r>
              <a:rPr lang="en-US" dirty="0" err="1" smtClean="0"/>
              <a:t>o’kane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174" y="1797773"/>
            <a:ext cx="2848876" cy="226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57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author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192" y="4647099"/>
            <a:ext cx="1952758" cy="2062614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1370019" y="3073397"/>
            <a:ext cx="4875210" cy="2717801"/>
          </a:xfrm>
        </p:spPr>
        <p:txBody>
          <a:bodyPr>
            <a:normAutofit/>
          </a:bodyPr>
          <a:lstStyle/>
          <a:p>
            <a:r>
              <a:rPr lang="en-US" dirty="0" smtClean="0"/>
              <a:t>Indigo loves to read. Indigo is 9and she has 1 brother she loves school so much and loves gymnastics too .miss </a:t>
            </a:r>
            <a:r>
              <a:rPr lang="en-US" dirty="0" err="1" smtClean="0"/>
              <a:t>o’kane</a:t>
            </a:r>
            <a:r>
              <a:rPr lang="en-US" dirty="0" smtClean="0"/>
              <a:t> is one of my favorite teachers.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662" y="344797"/>
            <a:ext cx="1384088" cy="1976561"/>
          </a:xfrm>
          <a:prstGeom prst="rect">
            <a:avLst/>
          </a:prstGeom>
        </p:spPr>
      </p:pic>
      <p:pic>
        <p:nvPicPr>
          <p:cNvPr id="3" name="MS91021925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9" name="MS91021925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33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TC104033919[[fn=Circuit]]</Template>
  <TotalTime>272</TotalTime>
  <Words>107</Words>
  <Application>Microsoft Office PowerPoint</Application>
  <PresentationFormat>Custom</PresentationFormat>
  <Paragraphs>48</Paragraphs>
  <Slides>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Circuit</vt:lpstr>
      <vt:lpstr>Owl</vt:lpstr>
      <vt:lpstr>INTRODUCTION  At first I did not know much about owls now I no so much more. I hope you love my power point and lean about owls!!! </vt:lpstr>
      <vt:lpstr>Habitat</vt:lpstr>
      <vt:lpstr>Characteristics</vt:lpstr>
      <vt:lpstr>Food</vt:lpstr>
      <vt:lpstr>Fun facts</vt:lpstr>
      <vt:lpstr>Bibliography</vt:lpstr>
      <vt:lpstr>About the author </vt:lpstr>
    </vt:vector>
  </TitlesOfParts>
  <Company>Barrington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Minerva Owl</dc:title>
  <dc:creator>Allain, Indigo 2023</dc:creator>
  <cp:lastModifiedBy>Allain, Indigo 2023</cp:lastModifiedBy>
  <cp:revision>32</cp:revision>
  <dcterms:created xsi:type="dcterms:W3CDTF">2014-05-15T12:48:27Z</dcterms:created>
  <dcterms:modified xsi:type="dcterms:W3CDTF">2014-06-17T13:28:33Z</dcterms:modified>
</cp:coreProperties>
</file>