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3" r:id="rId3"/>
    <p:sldId id="257" r:id="rId4"/>
    <p:sldId id="261" r:id="rId5"/>
    <p:sldId id="258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5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29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78" y="205788"/>
            <a:ext cx="8534400" cy="15070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878" y="1963208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33" y="1963208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4" y="327194"/>
            <a:ext cx="8534400" cy="15070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874" y="2259563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874" y="2930930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9378" y="2354668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9317" y="3055944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7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3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9DA5F9-5240-41BF-81B1-425672C7432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7CC814-26D3-414F-82CC-DB7FCBB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9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 Eagle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Adriana O’Brien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0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5" y="291452"/>
            <a:ext cx="8534400" cy="1507067"/>
          </a:xfrm>
        </p:spPr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6" y="1507067"/>
            <a:ext cx="8534400" cy="39190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first I did not knew a lot about Sea Eagles so I want to learn more about  them. And  now I knew more about </a:t>
            </a:r>
            <a:r>
              <a:rPr lang="en-US" smtClean="0"/>
              <a:t>Sea Eagle.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01" y="0"/>
            <a:ext cx="8534400" cy="1507067"/>
          </a:xfrm>
        </p:spPr>
        <p:txBody>
          <a:bodyPr/>
          <a:lstStyle/>
          <a:p>
            <a:r>
              <a:rPr lang="en-US" b="1" dirty="0" smtClean="0"/>
              <a:t>HABITAT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05786"/>
            <a:ext cx="3848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 Eagle  go to high rocky cliffs along sea  coast.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  Eagles  live at islands  , valleys   , rivers   , lakes.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Sea  Eagles live in high 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 Sea  Eagles  nests with in a couple  of  </a:t>
            </a:r>
            <a:r>
              <a:rPr lang="en-US" dirty="0" err="1" smtClean="0"/>
              <a:t>kilometeers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 descr="C:\Users\o'briena23\AppData\Local\Microsoft\Windows\Temporary Internet Files\Content.IE5\GOXYOAAW\MP90044851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32" y="266231"/>
            <a:ext cx="3969490" cy="36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S91021925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MS91021925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4" y="0"/>
            <a:ext cx="8534400" cy="1507067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2550"/>
            <a:ext cx="8534400" cy="4322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Sea Eagle is the largest  eagle in the word!!</a:t>
            </a:r>
          </a:p>
          <a:p>
            <a:r>
              <a:rPr lang="en-US" dirty="0" smtClean="0"/>
              <a:t>Sea Eagle wing span  is up to 0.94 in length with a wing span or up  to 2.45 m(8ft).</a:t>
            </a:r>
          </a:p>
          <a:p>
            <a:r>
              <a:rPr lang="en-US" dirty="0" smtClean="0"/>
              <a:t>Sea Eagle have broad barn door wings a large head and a large thick  beak.</a:t>
            </a:r>
          </a:p>
          <a:p>
            <a:r>
              <a:rPr lang="en-US" dirty="0" smtClean="0"/>
              <a:t>Sea Eagle are about   9kg  (20pounds).</a:t>
            </a:r>
          </a:p>
          <a:p>
            <a:r>
              <a:rPr lang="en-US" dirty="0" smtClean="0"/>
              <a:t>The smaller males  weigh are up to (11 to 13 pounds) (4.9-6kg).</a:t>
            </a:r>
          </a:p>
          <a:p>
            <a:r>
              <a:rPr lang="en-US" dirty="0" smtClean="0"/>
              <a:t>The females weigh (15 to 20 pounds)  (6.8-kg).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MS910219254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09" y="155986"/>
            <a:ext cx="8534400" cy="1507067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" y="0"/>
            <a:ext cx="5953259" cy="57553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Pray can often include fish, birds and mammals</a:t>
            </a:r>
          </a:p>
          <a:p>
            <a:r>
              <a:rPr lang="en-US" sz="1800" dirty="0" smtClean="0"/>
              <a:t>Many Sea Eagles are scavengers. They take food from otters and sea birds.</a:t>
            </a:r>
          </a:p>
          <a:p>
            <a:r>
              <a:rPr lang="en-US" sz="1800" dirty="0" smtClean="0"/>
              <a:t>Sea Eagles  eat dead animals when they cannot find food.</a:t>
            </a:r>
          </a:p>
          <a:p>
            <a:r>
              <a:rPr lang="en-US" sz="1800" dirty="0" smtClean="0"/>
              <a:t>Sea Eagle eat loons, grebes, ducks , coots, gulls ,geese.</a:t>
            </a:r>
          </a:p>
          <a:p>
            <a:r>
              <a:rPr lang="en-US" sz="1800" dirty="0" smtClean="0"/>
              <a:t>Any food  found near  the  surface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66" y="488882"/>
            <a:ext cx="3195720" cy="4983466"/>
          </a:xfrm>
        </p:spPr>
      </p:pic>
      <p:pic>
        <p:nvPicPr>
          <p:cNvPr id="4" name="MS900069499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" y="0"/>
            <a:ext cx="8534400" cy="1507067"/>
          </a:xfrm>
        </p:spPr>
        <p:txBody>
          <a:bodyPr/>
          <a:lstStyle/>
          <a:p>
            <a:r>
              <a:rPr lang="en-US" dirty="0" smtClean="0"/>
              <a:t>Fun Fact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6033"/>
            <a:ext cx="4937655" cy="36152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'briena23\AppData\Local\Microsoft\Windows\Temporary Internet Files\Content.IE5\8YI4239P\MC90003102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199" y="685800"/>
            <a:ext cx="308687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-1" y="1709033"/>
            <a:ext cx="2721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 white  tailed  sea  eagle  was  found nesting in 1912.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numbers are declining due to poaching and hunting.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are sometimes called fish eagles.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birds snatch fish from the water surface and even  on top of rocks.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My name is Adriana and I like dolphins.  I love math, dogs, and softball.  I like to go swimming and I love the ALP!  For  fourth grade I hope I get Mr. Farley.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9" name="Picture 11" descr="C:\Users\o'briena23\AppData\Local\Microsoft\Windows\Temporary Internet Files\Content.IE5\IHI2WU96\MP9004388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4" y="1780952"/>
            <a:ext cx="6592184" cy="50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28" y="148638"/>
            <a:ext cx="8534400" cy="1507067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028" y="1105958"/>
            <a:ext cx="4937655" cy="3615267"/>
          </a:xfrm>
        </p:spPr>
        <p:txBody>
          <a:bodyPr/>
          <a:lstStyle/>
          <a:p>
            <a:r>
              <a:rPr lang="en-US" dirty="0" smtClean="0"/>
              <a:t>Britannica</a:t>
            </a:r>
          </a:p>
          <a:p>
            <a:r>
              <a:rPr lang="en-US" dirty="0" smtClean="0"/>
              <a:t>Safe search </a:t>
            </a:r>
          </a:p>
          <a:p>
            <a:r>
              <a:rPr lang="en-US" dirty="0" smtClean="0"/>
              <a:t>A-Z animal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'briena23\AppData\Local\Microsoft\Windows\Temporary Internet Files\Content.IE5\IHI2WU96\MC9001052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83" y="-366825"/>
            <a:ext cx="3361217" cy="38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314</Words>
  <Application>Microsoft Office PowerPoint</Application>
  <PresentationFormat>Widescreen</PresentationFormat>
  <Paragraphs>35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Sea Eagle</vt:lpstr>
      <vt:lpstr>introduction</vt:lpstr>
      <vt:lpstr>HABITAT</vt:lpstr>
      <vt:lpstr>Characteristics</vt:lpstr>
      <vt:lpstr>Food</vt:lpstr>
      <vt:lpstr>Fun Fact    </vt:lpstr>
      <vt:lpstr>About The  Author</vt:lpstr>
      <vt:lpstr>Bibliography</vt:lpstr>
    </vt:vector>
  </TitlesOfParts>
  <Company>Barrington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Eagle</dc:title>
  <dc:creator>O'Brien, Adriana 2023</dc:creator>
  <cp:lastModifiedBy>O'Brien, Adriana 2023</cp:lastModifiedBy>
  <cp:revision>56</cp:revision>
  <dcterms:created xsi:type="dcterms:W3CDTF">2014-05-15T12:48:15Z</dcterms:created>
  <dcterms:modified xsi:type="dcterms:W3CDTF">2014-06-19T13:24:06Z</dcterms:modified>
</cp:coreProperties>
</file>