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0" r:id="rId3"/>
    <p:sldMasterId id="2147483717" r:id="rId4"/>
    <p:sldMasterId id="2147483741" r:id="rId5"/>
  </p:sldMasterIdLst>
  <p:sldIdLst>
    <p:sldId id="256" r:id="rId6"/>
    <p:sldId id="264" r:id="rId7"/>
    <p:sldId id="260" r:id="rId8"/>
    <p:sldId id="261" r:id="rId9"/>
    <p:sldId id="258" r:id="rId10"/>
    <p:sldId id="259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01" autoAdjust="0"/>
    <p:restoredTop sz="94660"/>
  </p:normalViewPr>
  <p:slideViewPr>
    <p:cSldViewPr snapToGrid="0">
      <p:cViewPr varScale="1">
        <p:scale>
          <a:sx n="90" d="100"/>
          <a:sy n="90" d="100"/>
        </p:scale>
        <p:origin x="9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06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285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427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00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031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548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45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9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07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8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92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58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480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60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26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199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25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49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28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39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83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0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235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431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020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1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1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529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68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009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645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8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848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88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6983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665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814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038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66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241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356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00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54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907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66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302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675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26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22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464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16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960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535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87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14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456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741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87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87508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16921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81560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493759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281072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59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89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607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63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65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436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6/18/2014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7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08B56A2E-D77F-4DF8-B7AF-CB30CDDC1608}" type="datetimeFigureOut">
              <a:rPr lang="en-US" smtClean="0"/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0DC6557-F4BC-42BF-9B76-CB440E44A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59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6/18/2014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Sea Eagle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Megan </a:t>
            </a:r>
            <a:r>
              <a:rPr lang="en-US" dirty="0" err="1"/>
              <a:t>D</a:t>
            </a:r>
            <a:r>
              <a:rPr lang="en-US" dirty="0" err="1" smtClean="0"/>
              <a:t>upre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6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94661"/>
            <a:ext cx="8596668" cy="1320800"/>
          </a:xfrm>
        </p:spPr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763" y="2266914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At first </a:t>
            </a:r>
            <a:r>
              <a:rPr lang="en-US" dirty="0" smtClean="0"/>
              <a:t>I thought a sea eagle was a eagle that </a:t>
            </a:r>
            <a:r>
              <a:rPr lang="en-US" dirty="0" smtClean="0"/>
              <a:t>lived in the sea But when I studied it I found out that it actually lived along the sea coast and more </a:t>
            </a:r>
            <a:r>
              <a:rPr lang="en-US" dirty="0" err="1" smtClean="0"/>
              <a:t>places.I</a:t>
            </a:r>
            <a:r>
              <a:rPr lang="en-US" dirty="0" smtClean="0"/>
              <a:t> hope you like my power </a:t>
            </a:r>
            <a:r>
              <a:rPr lang="en-US" dirty="0" err="1" smtClean="0"/>
              <a:t>pont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222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050" y="1505478"/>
            <a:ext cx="6534150" cy="4952472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White Tailed Sea Eagle is the forth  largest eagle in the world</a:t>
            </a:r>
          </a:p>
          <a:p>
            <a:r>
              <a:rPr lang="en-US" sz="2400" dirty="0" smtClean="0"/>
              <a:t>There wingspan up to 0.94 in length with a wingspan of up to 2.45meters (8 feet)</a:t>
            </a:r>
            <a:endParaRPr lang="en-US" sz="2400" dirty="0"/>
          </a:p>
          <a:p>
            <a:r>
              <a:rPr lang="en-US" sz="2400" dirty="0" smtClean="0"/>
              <a:t>It has a large head and a large thick beak</a:t>
            </a:r>
          </a:p>
          <a:p>
            <a:r>
              <a:rPr lang="en-US" sz="2400" dirty="0" smtClean="0"/>
              <a:t>The adult is mainly grayish brown except for the slightly paler head and neck, blackish flight feathers</a:t>
            </a:r>
          </a:p>
          <a:p>
            <a:r>
              <a:rPr lang="en-US" sz="2400" dirty="0" smtClean="0"/>
              <a:t>The bare parts are yellow and the bill and legs                                 </a:t>
            </a:r>
          </a:p>
          <a:p>
            <a:endParaRPr lang="en-US" sz="2400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229" y="1690688"/>
            <a:ext cx="3698864" cy="3695562"/>
          </a:xfrm>
        </p:spPr>
      </p:pic>
    </p:spTree>
    <p:extLst>
      <p:ext uri="{BB962C8B-B14F-4D97-AF65-F5344CB8AC3E}">
        <p14:creationId xmlns:p14="http://schemas.microsoft.com/office/powerpoint/2010/main" val="21787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857250"/>
            <a:ext cx="8596668" cy="1320800"/>
          </a:xfrm>
        </p:spPr>
        <p:txBody>
          <a:bodyPr/>
          <a:lstStyle/>
          <a:p>
            <a:r>
              <a:rPr lang="en-US" dirty="0" smtClean="0"/>
              <a:t>                     Food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350" y="704850"/>
            <a:ext cx="3390900" cy="510847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Geese                                             </a:t>
            </a:r>
          </a:p>
          <a:p>
            <a:r>
              <a:rPr lang="en-US" sz="3200" b="1" dirty="0" smtClean="0"/>
              <a:t>Gulls                                               </a:t>
            </a:r>
          </a:p>
          <a:p>
            <a:r>
              <a:rPr lang="en-US" sz="3200" b="1" dirty="0" smtClean="0"/>
              <a:t>Salmon                                         </a:t>
            </a:r>
          </a:p>
          <a:p>
            <a:r>
              <a:rPr lang="en-US" sz="3200" b="1" dirty="0" smtClean="0"/>
              <a:t>Trout                                            </a:t>
            </a:r>
          </a:p>
          <a:p>
            <a:r>
              <a:rPr lang="en-US" sz="3200" b="1" dirty="0" smtClean="0"/>
              <a:t>Cod                                              </a:t>
            </a:r>
          </a:p>
          <a:p>
            <a:r>
              <a:rPr lang="en-US" sz="3200" b="1" dirty="0" smtClean="0"/>
              <a:t>Red fox                                        </a:t>
            </a:r>
          </a:p>
          <a:p>
            <a:r>
              <a:rPr lang="en-US" sz="3200" b="1" dirty="0" smtClean="0"/>
              <a:t>Muskrat                                        </a:t>
            </a:r>
          </a:p>
          <a:p>
            <a:r>
              <a:rPr lang="en-US" sz="3200" b="1" dirty="0" smtClean="0"/>
              <a:t>ducks   </a:t>
            </a:r>
            <a:r>
              <a:rPr lang="en-US" sz="3200" dirty="0" smtClean="0"/>
              <a:t>     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93" y="1643743"/>
            <a:ext cx="1821485" cy="1514186"/>
          </a:xfrm>
        </p:spPr>
      </p:pic>
      <p:pic>
        <p:nvPicPr>
          <p:cNvPr id="1026" name="Picture 2" descr="C:\Users\duprem23\AppData\Local\Microsoft\Windows\Temporary Internet Files\Content.IE5\7RGDOQPD\MC90003635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887" y="2528773"/>
            <a:ext cx="1354226" cy="180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uprem23\AppData\Local\Microsoft\Windows\Temporary Internet Files\Content.IE5\7RGDOQPD\MP90026274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3791">
            <a:off x="6575815" y="4351175"/>
            <a:ext cx="4408497" cy="292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Fun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58" y="1930400"/>
            <a:ext cx="4184035" cy="3880772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 Fourth largest eagle in the world .                                </a:t>
            </a:r>
          </a:p>
          <a:p>
            <a:r>
              <a:rPr lang="en-US" sz="2400" dirty="0" smtClean="0"/>
              <a:t>There are less than 500 pairs of these huge birds in Australia.</a:t>
            </a:r>
          </a:p>
          <a:p>
            <a:r>
              <a:rPr lang="en-US" sz="2400" dirty="0" smtClean="0"/>
              <a:t>Their numbers are declining due to poaching and hunting.</a:t>
            </a:r>
          </a:p>
          <a:p>
            <a:r>
              <a:rPr lang="en-US" sz="2400" dirty="0" smtClean="0"/>
              <a:t>Sea eagles are sometimes called fish eagles.</a:t>
            </a:r>
          </a:p>
          <a:p>
            <a:r>
              <a:rPr lang="en-US" sz="2400" dirty="0" smtClean="0"/>
              <a:t>They snatch fish from the water surface and even on rocks.</a:t>
            </a:r>
          </a:p>
          <a:p>
            <a:endParaRPr lang="en-US" sz="2400" dirty="0" smtClean="0"/>
          </a:p>
        </p:txBody>
      </p:sp>
      <p:pic>
        <p:nvPicPr>
          <p:cNvPr id="5" name="MS910218941[1]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7050" y="37957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745140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448" y="587829"/>
            <a:ext cx="8596668" cy="1320800"/>
          </a:xfrm>
        </p:spPr>
        <p:txBody>
          <a:bodyPr/>
          <a:lstStyle/>
          <a:p>
            <a:r>
              <a:rPr lang="en-US" dirty="0" smtClean="0"/>
              <a:t>           Habitat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Narrow coastal strips                     </a:t>
            </a:r>
          </a:p>
          <a:p>
            <a:r>
              <a:rPr lang="en-US" dirty="0" smtClean="0"/>
              <a:t>Islands                                            </a:t>
            </a:r>
          </a:p>
          <a:p>
            <a:r>
              <a:rPr lang="en-US" dirty="0" smtClean="0"/>
              <a:t>Forest valleys                                  </a:t>
            </a:r>
          </a:p>
          <a:p>
            <a:r>
              <a:rPr lang="en-US" dirty="0" smtClean="0"/>
              <a:t>Near by lakes                                  </a:t>
            </a:r>
          </a:p>
          <a:p>
            <a:r>
              <a:rPr lang="en-US" dirty="0" smtClean="0"/>
              <a:t>High rocky cliffs                              </a:t>
            </a:r>
          </a:p>
          <a:p>
            <a:r>
              <a:rPr lang="en-US" dirty="0" smtClean="0"/>
              <a:t>Along sea coasts                             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50" name="Picture 2" descr="C:\Users\duprem23\AppData\Local\Microsoft\Windows\Temporary Internet Files\Content.IE5\B21BBTT4\MP90040121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39" y="3809458"/>
            <a:ext cx="2641961" cy="211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uprem23\AppData\Local\Microsoft\Windows\Temporary Internet Files\Content.IE5\C1PSUQ43\MP90014879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39" y="1419183"/>
            <a:ext cx="3042557" cy="199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uprem23\AppData\Local\Microsoft\Windows\Temporary Internet Files\Content.IE5\7RGDOQPD\MP90044851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911" y="2563044"/>
            <a:ext cx="2571204" cy="385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30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3" y="388711"/>
            <a:ext cx="10515600" cy="1325563"/>
          </a:xfrm>
        </p:spPr>
        <p:txBody>
          <a:bodyPr/>
          <a:lstStyle/>
          <a:p>
            <a:r>
              <a:rPr lang="en-US" smtClean="0"/>
              <a:t>Bibliography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Safe search    </a:t>
            </a:r>
            <a:r>
              <a:rPr lang="en-US" dirty="0" smtClean="0"/>
              <a:t>                                                                                               </a:t>
            </a:r>
          </a:p>
          <a:p>
            <a:r>
              <a:rPr lang="en-US" smtClean="0"/>
              <a:t>Britannica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smtClean="0"/>
              <a:t>                                                                                               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39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About  the  Author 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Megan loves to play softball and she is 9 years old. She has one sister named </a:t>
            </a:r>
            <a:r>
              <a:rPr lang="en-US" dirty="0" err="1" smtClean="0"/>
              <a:t>Caitie</a:t>
            </a:r>
            <a:r>
              <a:rPr lang="en-US" dirty="0" smtClean="0"/>
              <a:t> who is 12 years old.  Her favorite food is tacos.  She has been dancing for 6 years taking ballet, tap, jazz, modern, and hip hop.  Her favorite one is jazz.  She has a dog named Sassy who was abandoned in Texas and adopted by the </a:t>
            </a:r>
            <a:r>
              <a:rPr lang="en-US" dirty="0" err="1" smtClean="0"/>
              <a:t>Dupre</a:t>
            </a:r>
            <a:r>
              <a:rPr lang="en-US" dirty="0" smtClean="0"/>
              <a:t> family.  </a:t>
            </a:r>
            <a:endParaRPr lang="en-US" dirty="0"/>
          </a:p>
        </p:txBody>
      </p:sp>
      <p:pic>
        <p:nvPicPr>
          <p:cNvPr id="1027" name="Picture 3" descr="C:\Users\duprem23\AppData\Local\Microsoft\Windows\Temporary Internet Files\Content.IE5\QIGY3G8W\MC900438169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744" y="3885144"/>
            <a:ext cx="2692690" cy="297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751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1_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3.xml><?xml version="1.0" encoding="utf-8"?>
<a:theme xmlns:a="http://schemas.openxmlformats.org/drawingml/2006/main" name="2_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4.xml><?xml version="1.0" encoding="utf-8"?>
<a:theme xmlns:a="http://schemas.openxmlformats.org/drawingml/2006/main" name="1_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5.xml><?xml version="1.0" encoding="utf-8"?>
<a:theme xmlns:a="http://schemas.openxmlformats.org/drawingml/2006/main" name="Facet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282</Words>
  <Application>Microsoft Office PowerPoint</Application>
  <PresentationFormat>Widescreen</PresentationFormat>
  <Paragraphs>38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Century Gothic</vt:lpstr>
      <vt:lpstr>Corbel</vt:lpstr>
      <vt:lpstr>Trebuchet MS</vt:lpstr>
      <vt:lpstr>Wingdings</vt:lpstr>
      <vt:lpstr>Wingdings 2</vt:lpstr>
      <vt:lpstr>Wingdings 3</vt:lpstr>
      <vt:lpstr>Quotable</vt:lpstr>
      <vt:lpstr>1_Quotable</vt:lpstr>
      <vt:lpstr>2_Quotable</vt:lpstr>
      <vt:lpstr>1_Banded</vt:lpstr>
      <vt:lpstr>Facet</vt:lpstr>
      <vt:lpstr>Sea Eagle</vt:lpstr>
      <vt:lpstr>Introduction</vt:lpstr>
      <vt:lpstr>                     Characteristics</vt:lpstr>
      <vt:lpstr>                     Food</vt:lpstr>
      <vt:lpstr>                 Fun Facts</vt:lpstr>
      <vt:lpstr>           Habitat </vt:lpstr>
      <vt:lpstr>Bibliography</vt:lpstr>
      <vt:lpstr>About  the  Author </vt:lpstr>
    </vt:vector>
  </TitlesOfParts>
  <Company>Barrington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 Eagle</dc:title>
  <dc:creator>Dupre, Megan 2023</dc:creator>
  <cp:lastModifiedBy>Dupre, Megan 2023</cp:lastModifiedBy>
  <cp:revision>45</cp:revision>
  <dcterms:created xsi:type="dcterms:W3CDTF">2014-05-15T12:48:25Z</dcterms:created>
  <dcterms:modified xsi:type="dcterms:W3CDTF">2014-06-18T15:40:18Z</dcterms:modified>
</cp:coreProperties>
</file>