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0" r:id="rId1"/>
  </p:sldMasterIdLst>
  <p:sldIdLst>
    <p:sldId id="256" r:id="rId2"/>
    <p:sldId id="263" r:id="rId3"/>
    <p:sldId id="258" r:id="rId4"/>
    <p:sldId id="259" r:id="rId5"/>
    <p:sldId id="260" r:id="rId6"/>
    <p:sldId id="257" r:id="rId7"/>
    <p:sldId id="264"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29" autoAdjust="0"/>
    <p:restoredTop sz="86329" autoAdjust="0"/>
  </p:normalViewPr>
  <p:slideViewPr>
    <p:cSldViewPr snapToGrid="0">
      <p:cViewPr varScale="1">
        <p:scale>
          <a:sx n="50" d="100"/>
          <a:sy n="50" d="100"/>
        </p:scale>
        <p:origin x="-1086" y="-102"/>
      </p:cViewPr>
      <p:guideLst>
        <p:guide orient="horz" pos="2160"/>
        <p:guide pos="3840"/>
      </p:guideLst>
    </p:cSldViewPr>
  </p:slideViewPr>
  <p:outlineViewPr>
    <p:cViewPr>
      <p:scale>
        <a:sx n="33" d="100"/>
        <a:sy n="33" d="100"/>
      </p:scale>
      <p:origin x="222" y="199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 y="-54818"/>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A8FEB216-93DC-45DC-BA45-FEB010311F30}" type="datetimeFigureOut">
              <a:rPr lang="en-US" smtClean="0"/>
              <a:t>6/17/2014</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7929CF19-DCE1-430D-8DC7-552B2E7DA51D}" type="slidenum">
              <a:rPr lang="en-US" smtClean="0"/>
              <a:t>‹#›</a:t>
            </a:fld>
            <a:endParaRPr lang="en-US"/>
          </a:p>
        </p:txBody>
      </p:sp>
    </p:spTree>
    <p:extLst>
      <p:ext uri="{BB962C8B-B14F-4D97-AF65-F5344CB8AC3E}">
        <p14:creationId xmlns:p14="http://schemas.microsoft.com/office/powerpoint/2010/main" val="12777246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EB216-93DC-45DC-BA45-FEB010311F30}" type="datetimeFigureOut">
              <a:rPr lang="en-US" smtClean="0"/>
              <a:t>6/17/2014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9CF19-DCE1-430D-8DC7-552B2E7DA51D}" type="slidenum">
              <a:rPr lang="en-US" smtClean="0"/>
              <a:t>‹#›</a:t>
            </a:fld>
            <a:endParaRPr lang="en-US"/>
          </a:p>
        </p:txBody>
      </p:sp>
    </p:spTree>
    <p:extLst>
      <p:ext uri="{BB962C8B-B14F-4D97-AF65-F5344CB8AC3E}">
        <p14:creationId xmlns:p14="http://schemas.microsoft.com/office/powerpoint/2010/main" val="3303621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EB216-93DC-45DC-BA45-FEB010311F30}" type="datetimeFigureOut">
              <a:rPr lang="en-US" smtClean="0"/>
              <a:t>6/17/2014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9CF19-DCE1-430D-8DC7-552B2E7DA51D}" type="slidenum">
              <a:rPr lang="en-US" smtClean="0"/>
              <a:t>‹#›</a:t>
            </a:fld>
            <a:endParaRPr lang="en-US"/>
          </a:p>
        </p:txBody>
      </p:sp>
    </p:spTree>
    <p:extLst>
      <p:ext uri="{BB962C8B-B14F-4D97-AF65-F5344CB8AC3E}">
        <p14:creationId xmlns:p14="http://schemas.microsoft.com/office/powerpoint/2010/main" val="3531440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EB216-93DC-45DC-BA45-FEB010311F30}" type="datetimeFigureOut">
              <a:rPr lang="en-US" smtClean="0"/>
              <a:t>6/17/2014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9CF19-DCE1-430D-8DC7-552B2E7DA51D}"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08040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EB216-93DC-45DC-BA45-FEB010311F30}" type="datetimeFigureOut">
              <a:rPr lang="en-US" smtClean="0"/>
              <a:t>6/17/2014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9CF19-DCE1-430D-8DC7-552B2E7DA51D}" type="slidenum">
              <a:rPr lang="en-US" smtClean="0"/>
              <a:t>‹#›</a:t>
            </a:fld>
            <a:endParaRPr lang="en-US"/>
          </a:p>
        </p:txBody>
      </p:sp>
    </p:spTree>
    <p:extLst>
      <p:ext uri="{BB962C8B-B14F-4D97-AF65-F5344CB8AC3E}">
        <p14:creationId xmlns:p14="http://schemas.microsoft.com/office/powerpoint/2010/main" val="1578926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8FEB216-93DC-45DC-BA45-FEB010311F30}" type="datetimeFigureOut">
              <a:rPr lang="en-US" smtClean="0"/>
              <a:t>6/17/2014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9CF19-DCE1-430D-8DC7-552B2E7DA51D}" type="slidenum">
              <a:rPr lang="en-US" smtClean="0"/>
              <a:t>‹#›</a:t>
            </a:fld>
            <a:endParaRPr lang="en-US"/>
          </a:p>
        </p:txBody>
      </p:sp>
    </p:spTree>
    <p:extLst>
      <p:ext uri="{BB962C8B-B14F-4D97-AF65-F5344CB8AC3E}">
        <p14:creationId xmlns:p14="http://schemas.microsoft.com/office/powerpoint/2010/main" val="754362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8FEB216-93DC-45DC-BA45-FEB010311F30}" type="datetimeFigureOut">
              <a:rPr lang="en-US" smtClean="0"/>
              <a:t>6/17/2014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9CF19-DCE1-430D-8DC7-552B2E7DA51D}" type="slidenum">
              <a:rPr lang="en-US" smtClean="0"/>
              <a:t>‹#›</a:t>
            </a:fld>
            <a:endParaRPr lang="en-US"/>
          </a:p>
        </p:txBody>
      </p:sp>
    </p:spTree>
    <p:extLst>
      <p:ext uri="{BB962C8B-B14F-4D97-AF65-F5344CB8AC3E}">
        <p14:creationId xmlns:p14="http://schemas.microsoft.com/office/powerpoint/2010/main" val="4025949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FEB216-93DC-45DC-BA45-FEB010311F30}" type="datetimeFigureOut">
              <a:rPr lang="en-US" smtClean="0"/>
              <a:t>6/17/2014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9CF19-DCE1-430D-8DC7-552B2E7DA51D}" type="slidenum">
              <a:rPr lang="en-US" smtClean="0"/>
              <a:t>‹#›</a:t>
            </a:fld>
            <a:endParaRPr lang="en-US"/>
          </a:p>
        </p:txBody>
      </p:sp>
    </p:spTree>
    <p:extLst>
      <p:ext uri="{BB962C8B-B14F-4D97-AF65-F5344CB8AC3E}">
        <p14:creationId xmlns:p14="http://schemas.microsoft.com/office/powerpoint/2010/main" val="144644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FEB216-93DC-45DC-BA45-FEB010311F30}" type="datetimeFigureOut">
              <a:rPr lang="en-US" smtClean="0"/>
              <a:t>6/17/2014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9CF19-DCE1-430D-8DC7-552B2E7DA51D}" type="slidenum">
              <a:rPr lang="en-US" smtClean="0"/>
              <a:t>‹#›</a:t>
            </a:fld>
            <a:endParaRPr lang="en-US"/>
          </a:p>
        </p:txBody>
      </p:sp>
    </p:spTree>
    <p:extLst>
      <p:ext uri="{BB962C8B-B14F-4D97-AF65-F5344CB8AC3E}">
        <p14:creationId xmlns:p14="http://schemas.microsoft.com/office/powerpoint/2010/main" val="2009652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FEB216-93DC-45DC-BA45-FEB010311F30}" type="datetimeFigureOut">
              <a:rPr lang="en-US" smtClean="0"/>
              <a:t>6/17/2014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9CF19-DCE1-430D-8DC7-552B2E7DA51D}" type="slidenum">
              <a:rPr lang="en-US" smtClean="0"/>
              <a:t>‹#›</a:t>
            </a:fld>
            <a:endParaRPr lang="en-US"/>
          </a:p>
        </p:txBody>
      </p:sp>
    </p:spTree>
    <p:extLst>
      <p:ext uri="{BB962C8B-B14F-4D97-AF65-F5344CB8AC3E}">
        <p14:creationId xmlns:p14="http://schemas.microsoft.com/office/powerpoint/2010/main" val="1263977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FEB216-93DC-45DC-BA45-FEB010311F30}" type="datetimeFigureOut">
              <a:rPr lang="en-US" smtClean="0"/>
              <a:t>6/17/2014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9CF19-DCE1-430D-8DC7-552B2E7DA51D}" type="slidenum">
              <a:rPr lang="en-US" smtClean="0"/>
              <a:t>‹#›</a:t>
            </a:fld>
            <a:endParaRPr lang="en-US"/>
          </a:p>
        </p:txBody>
      </p:sp>
    </p:spTree>
    <p:extLst>
      <p:ext uri="{BB962C8B-B14F-4D97-AF65-F5344CB8AC3E}">
        <p14:creationId xmlns:p14="http://schemas.microsoft.com/office/powerpoint/2010/main" val="779763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83388" y="618518"/>
            <a:ext cx="9905998" cy="147857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8FEB216-93DC-45DC-BA45-FEB010311F30}" type="datetimeFigureOut">
              <a:rPr lang="en-US" smtClean="0"/>
              <a:t>6/17/2014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9CF19-DCE1-430D-8DC7-552B2E7DA51D}" type="slidenum">
              <a:rPr lang="en-US" smtClean="0"/>
              <a:t>‹#›</a:t>
            </a:fld>
            <a:endParaRPr lang="en-US"/>
          </a:p>
        </p:txBody>
      </p:sp>
    </p:spTree>
    <p:extLst>
      <p:ext uri="{BB962C8B-B14F-4D97-AF65-F5344CB8AC3E}">
        <p14:creationId xmlns:p14="http://schemas.microsoft.com/office/powerpoint/2010/main" val="26420723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8FEB216-93DC-45DC-BA45-FEB010311F30}" type="datetimeFigureOut">
              <a:rPr lang="en-US" smtClean="0"/>
              <a:t>6/17/2014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9CF19-DCE1-430D-8DC7-552B2E7DA51D}" type="slidenum">
              <a:rPr lang="en-US" smtClean="0"/>
              <a:t>‹#›</a:t>
            </a:fld>
            <a:endParaRPr lang="en-US"/>
          </a:p>
        </p:txBody>
      </p:sp>
    </p:spTree>
    <p:extLst>
      <p:ext uri="{BB962C8B-B14F-4D97-AF65-F5344CB8AC3E}">
        <p14:creationId xmlns:p14="http://schemas.microsoft.com/office/powerpoint/2010/main" val="3633503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8FEB216-93DC-45DC-BA45-FEB010311F30}" type="datetimeFigureOut">
              <a:rPr lang="en-US" smtClean="0"/>
              <a:t>6/17/2014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9CF19-DCE1-430D-8DC7-552B2E7DA51D}" type="slidenum">
              <a:rPr lang="en-US" smtClean="0"/>
              <a:t>‹#›</a:t>
            </a:fld>
            <a:endParaRPr lang="en-US"/>
          </a:p>
        </p:txBody>
      </p:sp>
    </p:spTree>
    <p:extLst>
      <p:ext uri="{BB962C8B-B14F-4D97-AF65-F5344CB8AC3E}">
        <p14:creationId xmlns:p14="http://schemas.microsoft.com/office/powerpoint/2010/main" val="1307236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FEB216-93DC-45DC-BA45-FEB010311F30}" type="datetimeFigureOut">
              <a:rPr lang="en-US" smtClean="0"/>
              <a:t>6/17/2014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9CF19-DCE1-430D-8DC7-552B2E7DA51D}" type="slidenum">
              <a:rPr lang="en-US" smtClean="0"/>
              <a:t>‹#›</a:t>
            </a:fld>
            <a:endParaRPr lang="en-US"/>
          </a:p>
        </p:txBody>
      </p:sp>
    </p:spTree>
    <p:extLst>
      <p:ext uri="{BB962C8B-B14F-4D97-AF65-F5344CB8AC3E}">
        <p14:creationId xmlns:p14="http://schemas.microsoft.com/office/powerpoint/2010/main" val="1847680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EB216-93DC-45DC-BA45-FEB010311F30}" type="datetimeFigureOut">
              <a:rPr lang="en-US" smtClean="0"/>
              <a:t>6/17/2014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9CF19-DCE1-430D-8DC7-552B2E7DA51D}" type="slidenum">
              <a:rPr lang="en-US" smtClean="0"/>
              <a:t>‹#›</a:t>
            </a:fld>
            <a:endParaRPr lang="en-US"/>
          </a:p>
        </p:txBody>
      </p:sp>
    </p:spTree>
    <p:extLst>
      <p:ext uri="{BB962C8B-B14F-4D97-AF65-F5344CB8AC3E}">
        <p14:creationId xmlns:p14="http://schemas.microsoft.com/office/powerpoint/2010/main" val="92153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EB216-93DC-45DC-BA45-FEB010311F30}" type="datetimeFigureOut">
              <a:rPr lang="en-US" smtClean="0"/>
              <a:t>6/17/2014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9CF19-DCE1-430D-8DC7-552B2E7DA51D}" type="slidenum">
              <a:rPr lang="en-US" smtClean="0"/>
              <a:t>‹#›</a:t>
            </a:fld>
            <a:endParaRPr lang="en-US"/>
          </a:p>
        </p:txBody>
      </p:sp>
    </p:spTree>
    <p:extLst>
      <p:ext uri="{BB962C8B-B14F-4D97-AF65-F5344CB8AC3E}">
        <p14:creationId xmlns:p14="http://schemas.microsoft.com/office/powerpoint/2010/main" val="2648816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8FEB216-93DC-45DC-BA45-FEB010311F30}" type="datetimeFigureOut">
              <a:rPr lang="en-US" smtClean="0"/>
              <a:t>6/17/2014</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929CF19-DCE1-430D-8DC7-552B2E7DA51D}" type="slidenum">
              <a:rPr lang="en-US" smtClean="0"/>
              <a:t>‹#›</a:t>
            </a:fld>
            <a:endParaRPr lang="en-US"/>
          </a:p>
        </p:txBody>
      </p:sp>
    </p:spTree>
    <p:extLst>
      <p:ext uri="{BB962C8B-B14F-4D97-AF65-F5344CB8AC3E}">
        <p14:creationId xmlns:p14="http://schemas.microsoft.com/office/powerpoint/2010/main" val="1760886723"/>
      </p:ext>
    </p:extLst>
  </p:cSld>
  <p:clrMap bg1="dk1" tx1="lt1" bg2="dk2" tx2="lt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2" r:id="rId12"/>
    <p:sldLayoutId id="2147484013" r:id="rId13"/>
    <p:sldLayoutId id="2147484014" r:id="rId14"/>
    <p:sldLayoutId id="2147484015" r:id="rId15"/>
    <p:sldLayoutId id="2147484016" r:id="rId16"/>
    <p:sldLayoutId id="214748401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7.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9.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7.png"/><Relationship Id="rId5" Type="http://schemas.openxmlformats.org/officeDocument/2006/relationships/image" Target="../media/image13.WMF"/><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WMF"/><Relationship Id="rId1" Type="http://schemas.openxmlformats.org/officeDocument/2006/relationships/slideLayout" Target="../slideLayouts/slideLayout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14449" y="3240089"/>
            <a:ext cx="4795935" cy="1391889"/>
          </a:xfrm>
        </p:spPr>
        <p:txBody>
          <a:bodyPr>
            <a:normAutofit/>
          </a:bodyPr>
          <a:lstStyle/>
          <a:p>
            <a:r>
              <a:rPr lang="en-US" sz="6000" dirty="0" smtClean="0">
                <a:solidFill>
                  <a:srgbClr val="92D050"/>
                </a:solidFill>
                <a:latin typeface="Algerian" panose="04020705040A02060702" pitchFamily="82" charset="0"/>
              </a:rPr>
              <a:t>Sea Eagles</a:t>
            </a:r>
            <a:endParaRPr lang="en-US" sz="6000" dirty="0">
              <a:solidFill>
                <a:srgbClr val="92D050"/>
              </a:solidFill>
              <a:latin typeface="Algerian" panose="04020705040A02060702" pitchFamily="82" charset="0"/>
            </a:endParaRPr>
          </a:p>
        </p:txBody>
      </p:sp>
      <p:sp>
        <p:nvSpPr>
          <p:cNvPr id="3" name="Subtitle 2"/>
          <p:cNvSpPr>
            <a:spLocks noGrp="1"/>
          </p:cNvSpPr>
          <p:nvPr>
            <p:ph type="subTitle" idx="1"/>
          </p:nvPr>
        </p:nvSpPr>
        <p:spPr>
          <a:xfrm>
            <a:off x="2911151" y="5075852"/>
            <a:ext cx="5122506" cy="886409"/>
          </a:xfrm>
        </p:spPr>
        <p:txBody>
          <a:bodyPr>
            <a:normAutofit/>
          </a:bodyPr>
          <a:lstStyle/>
          <a:p>
            <a:r>
              <a:rPr lang="en-US" dirty="0" smtClean="0">
                <a:solidFill>
                  <a:srgbClr val="92D050"/>
                </a:solidFill>
              </a:rPr>
              <a:t>By: Tucker Squires</a:t>
            </a:r>
            <a:endParaRPr lang="en-US" dirty="0">
              <a:solidFill>
                <a:srgbClr val="92D05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3555" y="3812875"/>
            <a:ext cx="4042912" cy="271085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2900" y="265273"/>
            <a:ext cx="4381500" cy="2919859"/>
          </a:xfrm>
          <a:prstGeom prst="rect">
            <a:avLst/>
          </a:prstGeom>
        </p:spPr>
      </p:pic>
    </p:spTree>
    <p:extLst>
      <p:ext uri="{BB962C8B-B14F-4D97-AF65-F5344CB8AC3E}">
        <p14:creationId xmlns:p14="http://schemas.microsoft.com/office/powerpoint/2010/main" val="38625293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92D050"/>
                </a:solidFill>
                <a:latin typeface="Algerian" panose="04020705040A02060702" pitchFamily="82" charset="0"/>
              </a:rPr>
              <a:t>Introduction</a:t>
            </a:r>
            <a:endParaRPr lang="en-US" dirty="0">
              <a:solidFill>
                <a:srgbClr val="92D050"/>
              </a:solidFill>
              <a:latin typeface="Algerian" panose="04020705040A02060702" pitchFamily="82" charset="0"/>
            </a:endParaRPr>
          </a:p>
        </p:txBody>
      </p:sp>
      <p:sp>
        <p:nvSpPr>
          <p:cNvPr id="3" name="Content Placeholder 2"/>
          <p:cNvSpPr>
            <a:spLocks noGrp="1"/>
          </p:cNvSpPr>
          <p:nvPr>
            <p:ph sz="half" idx="1"/>
          </p:nvPr>
        </p:nvSpPr>
        <p:spPr>
          <a:xfrm>
            <a:off x="933450" y="1687512"/>
            <a:ext cx="5181600" cy="4351338"/>
          </a:xfrm>
        </p:spPr>
        <p:txBody>
          <a:bodyPr>
            <a:noAutofit/>
          </a:bodyPr>
          <a:lstStyle/>
          <a:p>
            <a:pPr marL="0" indent="0">
              <a:buNone/>
            </a:pPr>
            <a:r>
              <a:rPr lang="en-US" sz="3200" dirty="0" smtClean="0">
                <a:latin typeface="Baskerville Old Face" panose="02020602080505020303" pitchFamily="18" charset="0"/>
              </a:rPr>
              <a:t>I chose the Sea Eagle because I have never heard of it. It sounded very interesting because I have studied eagles in the past but none of them sounded so interesting. I hope you learn a lot about Sea Eagles!</a:t>
            </a:r>
            <a:endParaRPr lang="en-US" sz="3200" dirty="0">
              <a:latin typeface="Baskerville Old Face" panose="02020602080505020303" pitchFamily="18" charset="0"/>
            </a:endParaRPr>
          </a:p>
        </p:txBody>
      </p:sp>
      <p:pic>
        <p:nvPicPr>
          <p:cNvPr id="1026" name="Picture 2" descr="C:\Users\squirest23\AppData\Local\Microsoft\Windows\Temporary Internet Files\Content.IE5\4MYN09UA\MP900362684[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781006" y="2801144"/>
            <a:ext cx="36576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6913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322" y="408155"/>
            <a:ext cx="10515600" cy="1325563"/>
          </a:xfrm>
        </p:spPr>
        <p:txBody>
          <a:bodyPr/>
          <a:lstStyle/>
          <a:p>
            <a:pPr algn="ctr"/>
            <a:r>
              <a:rPr lang="en-US" dirty="0" smtClean="0">
                <a:solidFill>
                  <a:srgbClr val="92D050"/>
                </a:solidFill>
                <a:latin typeface="Algerian" panose="04020705040A02060702" pitchFamily="82" charset="0"/>
              </a:rPr>
              <a:t>Habitat</a:t>
            </a:r>
            <a:endParaRPr lang="en-US" dirty="0">
              <a:solidFill>
                <a:srgbClr val="92D050"/>
              </a:solidFill>
              <a:latin typeface="Algerian" panose="04020705040A02060702" pitchFamily="82" charset="0"/>
            </a:endParaRPr>
          </a:p>
        </p:txBody>
      </p:sp>
      <p:sp>
        <p:nvSpPr>
          <p:cNvPr id="3" name="Content Placeholder 2"/>
          <p:cNvSpPr>
            <a:spLocks noGrp="1"/>
          </p:cNvSpPr>
          <p:nvPr>
            <p:ph sz="half" idx="1"/>
          </p:nvPr>
        </p:nvSpPr>
        <p:spPr/>
        <p:txBody>
          <a:bodyPr>
            <a:noAutofit/>
          </a:bodyPr>
          <a:lstStyle/>
          <a:p>
            <a:r>
              <a:rPr lang="en-US" dirty="0" smtClean="0">
                <a:latin typeface="Baskerville Old Face" panose="02020602080505020303" pitchFamily="18" charset="0"/>
              </a:rPr>
              <a:t>Lives in Greece</a:t>
            </a:r>
          </a:p>
          <a:p>
            <a:r>
              <a:rPr lang="en-US" dirty="0" smtClean="0">
                <a:latin typeface="Baskerville Old Face" panose="02020602080505020303" pitchFamily="18" charset="0"/>
              </a:rPr>
              <a:t>Along rivers, big lakes and tidewaters</a:t>
            </a:r>
          </a:p>
          <a:p>
            <a:r>
              <a:rPr lang="en-US" dirty="0" smtClean="0">
                <a:latin typeface="Baskerville Old Face" panose="02020602080505020303" pitchFamily="18" charset="0"/>
              </a:rPr>
              <a:t>Normally live in sheltered areas</a:t>
            </a:r>
          </a:p>
          <a:p>
            <a:r>
              <a:rPr lang="en-US" dirty="0" smtClean="0">
                <a:latin typeface="Baskerville Old Face" panose="02020602080505020303" pitchFamily="18" charset="0"/>
              </a:rPr>
              <a:t>Nests in trees near water</a:t>
            </a:r>
          </a:p>
          <a:p>
            <a:r>
              <a:rPr lang="en-US" dirty="0" smtClean="0">
                <a:latin typeface="Baskerville Old Face" panose="02020602080505020303" pitchFamily="18" charset="0"/>
              </a:rPr>
              <a:t>Live mostly in Europe and Asia</a:t>
            </a:r>
          </a:p>
          <a:p>
            <a:r>
              <a:rPr lang="en-US" dirty="0" smtClean="0">
                <a:latin typeface="Baskerville Old Face" panose="02020602080505020303" pitchFamily="18" charset="0"/>
              </a:rPr>
              <a:t>Coast and sea</a:t>
            </a:r>
          </a:p>
          <a:p>
            <a:r>
              <a:rPr lang="en-US" dirty="0" smtClean="0">
                <a:latin typeface="Baskerville Old Face" panose="02020602080505020303" pitchFamily="18" charset="0"/>
              </a:rPr>
              <a:t>North central Europe</a:t>
            </a:r>
            <a:r>
              <a:rPr lang="en-US" dirty="0" smtClean="0"/>
              <a:t> </a:t>
            </a:r>
            <a:endParaRPr lang="en-US" dirty="0"/>
          </a:p>
        </p:txBody>
      </p:sp>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248665" y="2249488"/>
            <a:ext cx="4722282" cy="3541712"/>
          </a:xfrm>
        </p:spPr>
      </p:pic>
      <p:pic>
        <p:nvPicPr>
          <p:cNvPr id="11" name="MS90038828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76250" y="5581650"/>
            <a:ext cx="933450" cy="933450"/>
          </a:xfrm>
          <a:prstGeom prst="rect">
            <a:avLst/>
          </a:prstGeom>
        </p:spPr>
      </p:pic>
    </p:spTree>
    <p:extLst>
      <p:ext uri="{BB962C8B-B14F-4D97-AF65-F5344CB8AC3E}">
        <p14:creationId xmlns:p14="http://schemas.microsoft.com/office/powerpoint/2010/main" val="794539085"/>
      </p:ext>
    </p:extLst>
  </p:cSld>
  <p:clrMapOvr>
    <a:masterClrMapping/>
  </p:clrMapOvr>
  <p:transition spd="slow">
    <p:pull/>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594" fill="hold"/>
                                        <p:tgtEl>
                                          <p:spTgt spid="11"/>
                                        </p:tgtEl>
                                      </p:cBhvr>
                                    </p:cmd>
                                  </p:childTnLst>
                                </p:cTn>
                              </p:par>
                            </p:childTnLst>
                          </p:cTn>
                        </p:par>
                      </p:childTnLst>
                    </p:cTn>
                  </p:par>
                </p:childTnLst>
              </p:cTn>
              <p:nextCondLst>
                <p:cond evt="onClick" delay="0">
                  <p:tgtEl>
                    <p:spTgt spid="11"/>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068" y="5314950"/>
            <a:ext cx="7749151" cy="1333500"/>
          </a:xfrm>
        </p:spPr>
        <p:txBody>
          <a:bodyPr/>
          <a:lstStyle/>
          <a:p>
            <a:pPr algn="ctr"/>
            <a:r>
              <a:rPr lang="en-US" dirty="0" smtClean="0">
                <a:solidFill>
                  <a:srgbClr val="92D050"/>
                </a:solidFill>
                <a:latin typeface="Algerian" panose="04020705040A02060702" pitchFamily="82" charset="0"/>
              </a:rPr>
              <a:t>Characteristics</a:t>
            </a:r>
            <a:endParaRPr lang="en-US" dirty="0">
              <a:solidFill>
                <a:srgbClr val="92D050"/>
              </a:solidFill>
              <a:latin typeface="Algerian" panose="04020705040A02060702" pitchFamily="82" charset="0"/>
            </a:endParaRPr>
          </a:p>
        </p:txBody>
      </p:sp>
      <p:sp>
        <p:nvSpPr>
          <p:cNvPr id="3" name="Content Placeholder 2"/>
          <p:cNvSpPr>
            <a:spLocks noGrp="1"/>
          </p:cNvSpPr>
          <p:nvPr>
            <p:ph sz="half" idx="1"/>
          </p:nvPr>
        </p:nvSpPr>
        <p:spPr>
          <a:xfrm>
            <a:off x="762000" y="1600201"/>
            <a:ext cx="5384800" cy="4525963"/>
          </a:xfrm>
        </p:spPr>
        <p:txBody>
          <a:bodyPr>
            <a:normAutofit/>
          </a:bodyPr>
          <a:lstStyle/>
          <a:p>
            <a:r>
              <a:rPr lang="en-US" sz="2800" dirty="0" smtClean="0">
                <a:latin typeface="Baskerville Old Face" panose="02020602080505020303" pitchFamily="18" charset="0"/>
              </a:rPr>
              <a:t>Large head </a:t>
            </a:r>
          </a:p>
          <a:p>
            <a:r>
              <a:rPr lang="en-US" sz="2800" dirty="0" smtClean="0">
                <a:latin typeface="Baskerville Old Face" panose="02020602080505020303" pitchFamily="18" charset="0"/>
              </a:rPr>
              <a:t>Large thick beak</a:t>
            </a:r>
          </a:p>
          <a:p>
            <a:r>
              <a:rPr lang="en-US" sz="2800" dirty="0" smtClean="0">
                <a:latin typeface="Baskerville Old Face" panose="02020602080505020303" pitchFamily="18" charset="0"/>
              </a:rPr>
              <a:t>Grayish brown</a:t>
            </a:r>
          </a:p>
          <a:p>
            <a:r>
              <a:rPr lang="en-US" sz="2800" dirty="0" smtClean="0">
                <a:latin typeface="Baskerville Old Face" panose="02020602080505020303" pitchFamily="18" charset="0"/>
              </a:rPr>
              <a:t>Boney parts are yellow</a:t>
            </a:r>
          </a:p>
          <a:p>
            <a:r>
              <a:rPr lang="en-US" sz="2800" dirty="0" smtClean="0">
                <a:latin typeface="Baskerville Old Face" panose="02020602080505020303" pitchFamily="18" charset="0"/>
              </a:rPr>
              <a:t>Wingspan up to 8 ft.[2.45 m.]</a:t>
            </a:r>
          </a:p>
          <a:p>
            <a:r>
              <a:rPr lang="en-US" sz="2800" dirty="0" smtClean="0">
                <a:latin typeface="Baskerville Old Face" panose="02020602080505020303" pitchFamily="18" charset="0"/>
              </a:rPr>
              <a:t>Distinctive white tail</a:t>
            </a:r>
          </a:p>
          <a:p>
            <a:r>
              <a:rPr lang="en-US" sz="2800" dirty="0" smtClean="0">
                <a:latin typeface="Baskerville Old Face" panose="02020602080505020303" pitchFamily="18" charset="0"/>
              </a:rPr>
              <a:t>Approximately 17 pounds</a:t>
            </a:r>
            <a:endParaRPr lang="en-US" sz="2800" dirty="0">
              <a:latin typeface="Baskerville Old Face" panose="02020602080505020303" pitchFamily="18" charset="0"/>
            </a:endParaRPr>
          </a:p>
        </p:txBody>
      </p:sp>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619259" y="2486036"/>
            <a:ext cx="4875213" cy="2482287"/>
          </a:xfrm>
        </p:spPr>
      </p:pic>
      <p:pic>
        <p:nvPicPr>
          <p:cNvPr id="4" name="MS900075064[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4113" y="5935824"/>
            <a:ext cx="674526" cy="674526"/>
          </a:xfrm>
          <a:prstGeom prst="rect">
            <a:avLst/>
          </a:prstGeom>
        </p:spPr>
      </p:pic>
    </p:spTree>
    <p:extLst>
      <p:ext uri="{BB962C8B-B14F-4D97-AF65-F5344CB8AC3E}">
        <p14:creationId xmlns:p14="http://schemas.microsoft.com/office/powerpoint/2010/main" val="231914291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4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9313" y="5120640"/>
            <a:ext cx="5603499" cy="1143000"/>
          </a:xfrm>
        </p:spPr>
        <p:txBody>
          <a:bodyPr/>
          <a:lstStyle/>
          <a:p>
            <a:pPr algn="ctr"/>
            <a:r>
              <a:rPr lang="en-US" dirty="0" smtClean="0">
                <a:solidFill>
                  <a:srgbClr val="92D050"/>
                </a:solidFill>
                <a:latin typeface="Algerian" panose="04020705040A02060702" pitchFamily="82" charset="0"/>
              </a:rPr>
              <a:t>Food</a:t>
            </a:r>
            <a:endParaRPr lang="en-US" dirty="0">
              <a:solidFill>
                <a:srgbClr val="92D050"/>
              </a:solidFill>
              <a:latin typeface="Algerian" panose="04020705040A02060702" pitchFamily="82" charset="0"/>
            </a:endParaRPr>
          </a:p>
        </p:txBody>
      </p:sp>
      <p:sp>
        <p:nvSpPr>
          <p:cNvPr id="3" name="Content Placeholder 2"/>
          <p:cNvSpPr>
            <a:spLocks noGrp="1"/>
          </p:cNvSpPr>
          <p:nvPr>
            <p:ph sz="half" idx="1"/>
          </p:nvPr>
        </p:nvSpPr>
        <p:spPr>
          <a:xfrm>
            <a:off x="1048104" y="500333"/>
            <a:ext cx="4878389" cy="4932784"/>
          </a:xfrm>
        </p:spPr>
        <p:txBody>
          <a:bodyPr>
            <a:noAutofit/>
          </a:bodyPr>
          <a:lstStyle/>
          <a:p>
            <a:r>
              <a:rPr lang="en-US" dirty="0" smtClean="0">
                <a:latin typeface="Baskerville Old Face" panose="02020602080505020303" pitchFamily="18" charset="0"/>
              </a:rPr>
              <a:t>Like and rely on salmon</a:t>
            </a:r>
          </a:p>
          <a:p>
            <a:r>
              <a:rPr lang="en-US" dirty="0" smtClean="0">
                <a:latin typeface="Baskerville Old Face" panose="02020602080505020303" pitchFamily="18" charset="0"/>
              </a:rPr>
              <a:t>Large on eating fish</a:t>
            </a:r>
          </a:p>
          <a:p>
            <a:r>
              <a:rPr lang="en-US" dirty="0" smtClean="0">
                <a:latin typeface="Baskerville Old Face" panose="02020602080505020303" pitchFamily="18" charset="0"/>
              </a:rPr>
              <a:t>Steal fish from other birds </a:t>
            </a:r>
          </a:p>
          <a:p>
            <a:r>
              <a:rPr lang="en-US" dirty="0" smtClean="0">
                <a:latin typeface="Baskerville Old Face" panose="02020602080505020303" pitchFamily="18" charset="0"/>
              </a:rPr>
              <a:t>Other birds and small mammals</a:t>
            </a:r>
          </a:p>
          <a:p>
            <a:r>
              <a:rPr lang="en-US" dirty="0" smtClean="0">
                <a:latin typeface="Baskerville Old Face" panose="02020602080505020303" pitchFamily="18" charset="0"/>
              </a:rPr>
              <a:t>Target water based birds </a:t>
            </a:r>
          </a:p>
          <a:p>
            <a:r>
              <a:rPr lang="en-US" dirty="0" smtClean="0">
                <a:latin typeface="Baskerville Old Face" panose="02020602080505020303" pitchFamily="18" charset="0"/>
              </a:rPr>
              <a:t>Dive to catch fish</a:t>
            </a:r>
          </a:p>
          <a:p>
            <a:r>
              <a:rPr lang="en-US" dirty="0" smtClean="0">
                <a:latin typeface="Baskerville Old Face" panose="02020602080505020303" pitchFamily="18" charset="0"/>
              </a:rPr>
              <a:t>Consume 500 to 600 grams</a:t>
            </a:r>
          </a:p>
          <a:p>
            <a:r>
              <a:rPr lang="en-US" dirty="0" smtClean="0">
                <a:latin typeface="Baskerville Old Face" panose="02020602080505020303" pitchFamily="18" charset="0"/>
              </a:rPr>
              <a:t>Loons, grebes, ducks, coots, auks, gulls, geese, swans, cormorants, ospreys</a:t>
            </a:r>
          </a:p>
          <a:p>
            <a:pPr marL="0" indent="0">
              <a:buNone/>
            </a:pPr>
            <a:endParaRPr lang="en-US" sz="1800" dirty="0">
              <a:latin typeface="Baskerville Old Face" panose="02020602080505020303" pitchFamily="18" charset="0"/>
            </a:endParaRPr>
          </a:p>
        </p:txBody>
      </p:sp>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669280" y="2225041"/>
            <a:ext cx="6248400" cy="2752122"/>
          </a:xfrm>
        </p:spPr>
      </p:pic>
      <p:pic>
        <p:nvPicPr>
          <p:cNvPr id="4" name="MS900069499[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21756" y="5910533"/>
            <a:ext cx="690112" cy="690112"/>
          </a:xfrm>
          <a:prstGeom prst="rect">
            <a:avLst/>
          </a:prstGeom>
        </p:spPr>
      </p:pic>
    </p:spTree>
    <p:extLst>
      <p:ext uri="{BB962C8B-B14F-4D97-AF65-F5344CB8AC3E}">
        <p14:creationId xmlns:p14="http://schemas.microsoft.com/office/powerpoint/2010/main" val="262496379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5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2243" y="4372168"/>
            <a:ext cx="4162157" cy="1143000"/>
          </a:xfrm>
        </p:spPr>
        <p:txBody>
          <a:bodyPr/>
          <a:lstStyle/>
          <a:p>
            <a:pPr algn="ctr"/>
            <a:r>
              <a:rPr lang="en-US" dirty="0" smtClean="0">
                <a:solidFill>
                  <a:srgbClr val="92D050"/>
                </a:solidFill>
                <a:latin typeface="Algerian" panose="04020705040A02060702" pitchFamily="82" charset="0"/>
              </a:rPr>
              <a:t>Fun Facts</a:t>
            </a:r>
            <a:endParaRPr lang="en-US" dirty="0">
              <a:solidFill>
                <a:srgbClr val="92D050"/>
              </a:solidFill>
              <a:latin typeface="Algerian" panose="04020705040A02060702" pitchFamily="82" charset="0"/>
            </a:endParaRPr>
          </a:p>
        </p:txBody>
      </p:sp>
      <p:sp>
        <p:nvSpPr>
          <p:cNvPr id="3" name="Content Placeholder 2"/>
          <p:cNvSpPr>
            <a:spLocks noGrp="1"/>
          </p:cNvSpPr>
          <p:nvPr>
            <p:ph sz="half" idx="1"/>
          </p:nvPr>
        </p:nvSpPr>
        <p:spPr>
          <a:xfrm>
            <a:off x="1141410" y="662473"/>
            <a:ext cx="4878389" cy="5128727"/>
          </a:xfrm>
        </p:spPr>
        <p:txBody>
          <a:bodyPr>
            <a:noAutofit/>
          </a:bodyPr>
          <a:lstStyle/>
          <a:p>
            <a:r>
              <a:rPr lang="en-US" sz="3200" dirty="0" smtClean="0">
                <a:latin typeface="Baskerville Old Face" panose="02020602080505020303" pitchFamily="18" charset="0"/>
              </a:rPr>
              <a:t>Fourth largest eagle in the world</a:t>
            </a:r>
          </a:p>
          <a:p>
            <a:r>
              <a:rPr lang="en-US" sz="3200" dirty="0" smtClean="0">
                <a:latin typeface="Baskerville Old Face" panose="02020602080505020303" pitchFamily="18" charset="0"/>
              </a:rPr>
              <a:t>Found to live on an average of 21 years</a:t>
            </a:r>
          </a:p>
          <a:p>
            <a:r>
              <a:rPr lang="en-US" sz="3200" dirty="0" smtClean="0">
                <a:latin typeface="Baskerville Old Face" panose="02020602080505020303" pitchFamily="18" charset="0"/>
              </a:rPr>
              <a:t>Eggs laid in March and April</a:t>
            </a:r>
          </a:p>
          <a:p>
            <a:r>
              <a:rPr lang="en-US" sz="3200" dirty="0" smtClean="0">
                <a:latin typeface="Baskerville Old Face" panose="02020602080505020303" pitchFamily="18" charset="0"/>
              </a:rPr>
              <a:t>Mature at 4 to 5 years of age</a:t>
            </a:r>
          </a:p>
          <a:p>
            <a:r>
              <a:rPr lang="en-US" sz="3200" dirty="0" smtClean="0">
                <a:latin typeface="Baskerville Old Face" panose="02020602080505020303" pitchFamily="18" charset="0"/>
              </a:rPr>
              <a:t>Very powerful hunters</a:t>
            </a:r>
            <a:endParaRPr lang="en-US" sz="3200" dirty="0">
              <a:latin typeface="Baskerville Old Face" panose="02020602080505020303" pitchFamily="18"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37272" y="1617078"/>
            <a:ext cx="4381500" cy="2628900"/>
          </a:xfrm>
        </p:spPr>
      </p:pic>
    </p:spTree>
    <p:extLst>
      <p:ext uri="{BB962C8B-B14F-4D97-AF65-F5344CB8AC3E}">
        <p14:creationId xmlns:p14="http://schemas.microsoft.com/office/powerpoint/2010/main" val="1080732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5437" y="4372168"/>
            <a:ext cx="5928964" cy="2219132"/>
          </a:xfrm>
        </p:spPr>
        <p:txBody>
          <a:bodyPr/>
          <a:lstStyle/>
          <a:p>
            <a:pPr algn="ctr"/>
            <a:r>
              <a:rPr lang="en-US" dirty="0" smtClean="0">
                <a:solidFill>
                  <a:srgbClr val="92D050"/>
                </a:solidFill>
                <a:latin typeface="Baskerville Old Face" panose="02020602080505020303" pitchFamily="18" charset="0"/>
              </a:rPr>
              <a:t>Bibliography</a:t>
            </a:r>
            <a:r>
              <a:rPr lang="en-US" dirty="0" smtClean="0">
                <a:solidFill>
                  <a:srgbClr val="92D050"/>
                </a:solidFill>
              </a:rPr>
              <a:t> </a:t>
            </a:r>
            <a:endParaRPr lang="en-US" dirty="0">
              <a:solidFill>
                <a:srgbClr val="92D050"/>
              </a:solidFill>
            </a:endParaRPr>
          </a:p>
        </p:txBody>
      </p:sp>
      <p:sp>
        <p:nvSpPr>
          <p:cNvPr id="3" name="Content Placeholder 2"/>
          <p:cNvSpPr>
            <a:spLocks noGrp="1"/>
          </p:cNvSpPr>
          <p:nvPr>
            <p:ph sz="half" idx="1"/>
          </p:nvPr>
        </p:nvSpPr>
        <p:spPr>
          <a:xfrm>
            <a:off x="1141410" y="204223"/>
            <a:ext cx="4878389" cy="6120376"/>
          </a:xfrm>
        </p:spPr>
        <p:txBody>
          <a:bodyPr>
            <a:normAutofit fontScale="32500" lnSpcReduction="20000"/>
          </a:bodyPr>
          <a:lstStyle/>
          <a:p>
            <a:r>
              <a:rPr lang="en-US" sz="8000" dirty="0" smtClean="0">
                <a:latin typeface="Baskerville Old Face" panose="02020602080505020303" pitchFamily="18" charset="0"/>
              </a:rPr>
              <a:t>World Book Kids</a:t>
            </a:r>
          </a:p>
          <a:p>
            <a:r>
              <a:rPr lang="en-US" sz="8000" dirty="0" smtClean="0">
                <a:latin typeface="Baskerville Old Face" panose="02020602080505020303" pitchFamily="18" charset="0"/>
              </a:rPr>
              <a:t>Seafari</a:t>
            </a:r>
          </a:p>
          <a:p>
            <a:r>
              <a:rPr lang="en-US" sz="8000" dirty="0" smtClean="0">
                <a:latin typeface="Baskerville Old Face" panose="02020602080505020303" pitchFamily="18" charset="0"/>
              </a:rPr>
              <a:t>National Geographic</a:t>
            </a:r>
          </a:p>
          <a:p>
            <a:r>
              <a:rPr lang="en-US" sz="8000" dirty="0" err="1" smtClean="0">
                <a:latin typeface="Baskerville Old Face" panose="02020602080505020303" pitchFamily="18" charset="0"/>
              </a:rPr>
              <a:t>Tctechcrunch</a:t>
            </a:r>
            <a:endParaRPr lang="en-US" sz="8000" dirty="0" smtClean="0">
              <a:latin typeface="Baskerville Old Face" panose="02020602080505020303" pitchFamily="18" charset="0"/>
            </a:endParaRPr>
          </a:p>
          <a:p>
            <a:r>
              <a:rPr lang="en-US" sz="8000" dirty="0" err="1" smtClean="0">
                <a:latin typeface="Baskerville Old Face" panose="02020602080505020303" pitchFamily="18" charset="0"/>
              </a:rPr>
              <a:t>Imgur</a:t>
            </a:r>
            <a:endParaRPr lang="en-US" sz="8000" dirty="0" smtClean="0">
              <a:latin typeface="Baskerville Old Face" panose="02020602080505020303" pitchFamily="18" charset="0"/>
            </a:endParaRPr>
          </a:p>
          <a:p>
            <a:r>
              <a:rPr lang="en-US" sz="8000" dirty="0" smtClean="0">
                <a:latin typeface="Baskerville Old Face" panose="02020602080505020303" pitchFamily="18" charset="0"/>
              </a:rPr>
              <a:t> scratch.mit.edu</a:t>
            </a:r>
          </a:p>
          <a:p>
            <a:r>
              <a:rPr lang="en-US" sz="8000" dirty="0" smtClean="0">
                <a:latin typeface="Baskerville Old Face" panose="02020602080505020303" pitchFamily="18" charset="0"/>
              </a:rPr>
              <a:t>Britannica school</a:t>
            </a:r>
          </a:p>
          <a:p>
            <a:r>
              <a:rPr lang="en-US" sz="8000" dirty="0" smtClean="0">
                <a:latin typeface="Baskerville Old Face" panose="02020602080505020303" pitchFamily="18" charset="0"/>
              </a:rPr>
              <a:t>Californiafishingonline.com</a:t>
            </a:r>
          </a:p>
          <a:p>
            <a:r>
              <a:rPr lang="en-US" sz="8000" dirty="0" smtClean="0">
                <a:latin typeface="Baskerville Old Face" panose="02020602080505020303" pitchFamily="18" charset="0"/>
              </a:rPr>
              <a:t>Fda.com</a:t>
            </a:r>
          </a:p>
          <a:p>
            <a:r>
              <a:rPr lang="en-US" sz="8000" dirty="0" smtClean="0">
                <a:latin typeface="Baskerville Old Face" panose="02020602080505020303" pitchFamily="18" charset="0"/>
              </a:rPr>
              <a:t>Hdwallpapers.in</a:t>
            </a:r>
          </a:p>
          <a:p>
            <a:r>
              <a:rPr lang="en-US" sz="8000" dirty="0" smtClean="0">
                <a:latin typeface="Baskerville Old Face" panose="02020602080505020303" pitchFamily="18" charset="0"/>
              </a:rPr>
              <a:t>Dchome.net</a:t>
            </a:r>
          </a:p>
          <a:p>
            <a:endParaRPr lang="en-US" sz="8000" dirty="0" smtClean="0">
              <a:latin typeface="Baskerville Old Face" panose="02020602080505020303" pitchFamily="18" charset="0"/>
            </a:endParaRPr>
          </a:p>
          <a:p>
            <a:endParaRPr lang="en-US" sz="6300" dirty="0" smtClean="0">
              <a:latin typeface="Baskerville Old Face" panose="02020602080505020303" pitchFamily="18" charset="0"/>
            </a:endParaRPr>
          </a:p>
          <a:p>
            <a:pPr marL="0" indent="0">
              <a:buNone/>
            </a:pPr>
            <a:endParaRPr lang="en-US" sz="6300" dirty="0">
              <a:latin typeface="Baskerville Old Face" panose="02020602080505020303" pitchFamily="18" charset="0"/>
            </a:endParaRPr>
          </a:p>
          <a:p>
            <a:pPr marL="0" indent="0">
              <a:buNone/>
            </a:pPr>
            <a:endParaRPr lang="en-US" sz="6300" dirty="0" smtClean="0">
              <a:latin typeface="Baskerville Old Face" panose="02020602080505020303" pitchFamily="18" charset="0"/>
            </a:endParaRPr>
          </a:p>
          <a:p>
            <a:pPr marL="0" indent="0">
              <a:buNone/>
            </a:pPr>
            <a:endParaRPr lang="en-US" sz="6300" dirty="0" smtClean="0">
              <a:latin typeface="Baskerville Old Face" panose="02020602080505020303" pitchFamily="18" charset="0"/>
            </a:endParaRPr>
          </a:p>
          <a:p>
            <a:endParaRPr lang="en-US" sz="6300" dirty="0" smtClean="0">
              <a:latin typeface="Baskerville Old Face" panose="02020602080505020303" pitchFamily="18" charset="0"/>
            </a:endParaRPr>
          </a:p>
          <a:p>
            <a:endParaRPr lang="en-US" sz="6300" dirty="0" smtClean="0">
              <a:latin typeface="Baskerville Old Face" panose="02020602080505020303" pitchFamily="18" charset="0"/>
            </a:endParaRPr>
          </a:p>
          <a:p>
            <a:pPr marL="0" indent="0">
              <a:buNone/>
            </a:pPr>
            <a:endParaRPr lang="en-US" dirty="0" smtClean="0"/>
          </a:p>
          <a:p>
            <a:endParaRPr lang="en-US" dirty="0" smtClean="0"/>
          </a:p>
          <a:p>
            <a:pPr marL="0" indent="0">
              <a:buNone/>
            </a:pPr>
            <a:endParaRPr lang="en-US" dirty="0" smtClean="0"/>
          </a:p>
          <a:p>
            <a:endParaRPr lang="en-US" dirty="0" smtClean="0"/>
          </a:p>
          <a:p>
            <a:endParaRPr lang="en-US" dirty="0" smtClean="0"/>
          </a:p>
          <a:p>
            <a:endParaRPr lang="en-US" dirty="0" smtClean="0"/>
          </a:p>
        </p:txBody>
      </p:sp>
      <p:pic>
        <p:nvPicPr>
          <p:cNvPr id="2050" name="Picture 2" descr="C:\Users\squirest23\AppData\Local\Microsoft\Windows\Temporary Internet Files\Content.IE5\X3EP077F\MC900433817[1].pn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7047373" y="1698170"/>
            <a:ext cx="3216162" cy="33544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1534" y="204223"/>
            <a:ext cx="1294804" cy="1493947"/>
          </a:xfrm>
          <a:prstGeom prst="rect">
            <a:avLst/>
          </a:prstGeom>
        </p:spPr>
      </p:pic>
      <p:pic>
        <p:nvPicPr>
          <p:cNvPr id="1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00050" y="6019800"/>
            <a:ext cx="609600" cy="609600"/>
          </a:xfrm>
          <a:prstGeom prst="rect">
            <a:avLst/>
          </a:prstGeom>
        </p:spPr>
      </p:pic>
    </p:spTree>
    <p:extLst>
      <p:ext uri="{BB962C8B-B14F-4D97-AF65-F5344CB8AC3E}">
        <p14:creationId xmlns:p14="http://schemas.microsoft.com/office/powerpoint/2010/main" val="42498686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44" fill="hold"/>
                                        <p:tgtEl>
                                          <p:spTgt spid="13"/>
                                        </p:tgtEl>
                                      </p:cBhvr>
                                    </p:cmd>
                                  </p:childTnLst>
                                </p:cTn>
                              </p:par>
                            </p:childTnLst>
                          </p:cTn>
                        </p:par>
                      </p:childTnLst>
                    </p:cTn>
                  </p:par>
                </p:childTnLst>
              </p:cTn>
              <p:nextCondLst>
                <p:cond evt="onClick" delay="0">
                  <p:tgtEl>
                    <p:spTgt spid="13"/>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92D050"/>
                </a:solidFill>
                <a:latin typeface="Algerian" panose="04020705040A02060702" pitchFamily="82" charset="0"/>
              </a:rPr>
              <a:t>ABOUT THE AUTHOR</a:t>
            </a:r>
            <a:endParaRPr lang="en-US" dirty="0">
              <a:solidFill>
                <a:srgbClr val="92D050"/>
              </a:solidFill>
              <a:latin typeface="Algerian" panose="04020705040A02060702" pitchFamily="82" charset="0"/>
            </a:endParaRPr>
          </a:p>
        </p:txBody>
      </p:sp>
      <p:sp>
        <p:nvSpPr>
          <p:cNvPr id="3" name="Content Placeholder 2"/>
          <p:cNvSpPr>
            <a:spLocks noGrp="1"/>
          </p:cNvSpPr>
          <p:nvPr>
            <p:ph sz="half" idx="1"/>
          </p:nvPr>
        </p:nvSpPr>
        <p:spPr/>
        <p:txBody>
          <a:bodyPr>
            <a:noAutofit/>
          </a:bodyPr>
          <a:lstStyle/>
          <a:p>
            <a:pPr marL="0" indent="0">
              <a:buNone/>
            </a:pPr>
            <a:r>
              <a:rPr lang="en-US" dirty="0" smtClean="0">
                <a:latin typeface="Imprint MT Shadow" panose="04020605060303030202" pitchFamily="82" charset="0"/>
              </a:rPr>
              <a:t>Tucker Squires is a great hockey player! Tucker lives in Rhode Island with his brother, Chase and his parents. His favorite animal is the elephant and his favorite color is red. He loves playing sports with all of his friends! Tucker likes Minecraft and Flappy bird.</a:t>
            </a:r>
            <a:endParaRPr lang="en-US" dirty="0">
              <a:latin typeface="Imprint MT Shadow" panose="04020605060303030202" pitchFamily="82" charset="0"/>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448800" y="1100381"/>
            <a:ext cx="2388924" cy="2628899"/>
          </a:xfr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6779" y="1525995"/>
            <a:ext cx="2712204" cy="265989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3303" y="4211143"/>
            <a:ext cx="4133850" cy="2428787"/>
          </a:xfrm>
          <a:prstGeom prst="rect">
            <a:avLst/>
          </a:prstGeom>
        </p:spPr>
      </p:pic>
    </p:spTree>
    <p:extLst>
      <p:ext uri="{BB962C8B-B14F-4D97-AF65-F5344CB8AC3E}">
        <p14:creationId xmlns:p14="http://schemas.microsoft.com/office/powerpoint/2010/main" val="315853008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14971C58-AB76-4A2A-B231-5F8CA03CF491}"/>
    </a:ext>
  </a:extLst>
</a:theme>
</file>

<file path=docProps/app.xml><?xml version="1.0" encoding="utf-8"?>
<Properties xmlns="http://schemas.openxmlformats.org/officeDocument/2006/extended-properties" xmlns:vt="http://schemas.openxmlformats.org/officeDocument/2006/docPropsVTypes">
  <Template>TC104033919[[fn=Circuit]]</Template>
  <TotalTime>392</TotalTime>
  <Words>268</Words>
  <Application>Microsoft Office PowerPoint</Application>
  <PresentationFormat>Custom</PresentationFormat>
  <Paragraphs>60</Paragraphs>
  <Slides>8</Slides>
  <Notes>0</Notes>
  <HiddenSlides>0</HiddenSlides>
  <MMClips>4</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Circuit</vt:lpstr>
      <vt:lpstr>Sea Eagles</vt:lpstr>
      <vt:lpstr>Introduction</vt:lpstr>
      <vt:lpstr>Habitat</vt:lpstr>
      <vt:lpstr>Characteristics</vt:lpstr>
      <vt:lpstr>Food</vt:lpstr>
      <vt:lpstr>Fun Facts</vt:lpstr>
      <vt:lpstr>Bibliography </vt:lpstr>
      <vt:lpstr>ABOUT THE AUTHOR</vt:lpstr>
    </vt:vector>
  </TitlesOfParts>
  <Company>Barrington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 Eagles</dc:title>
  <dc:creator>Squires, Tucker 2023</dc:creator>
  <cp:lastModifiedBy>Squires, Tucker 2023</cp:lastModifiedBy>
  <cp:revision>50</cp:revision>
  <dcterms:created xsi:type="dcterms:W3CDTF">2014-05-15T12:48:15Z</dcterms:created>
  <dcterms:modified xsi:type="dcterms:W3CDTF">2014-06-17T13:27:04Z</dcterms:modified>
</cp:coreProperties>
</file>