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2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78" autoAdjust="0"/>
    <p:restoredTop sz="86329" autoAdjust="0"/>
  </p:normalViewPr>
  <p:slideViewPr>
    <p:cSldViewPr snapToGrid="0">
      <p:cViewPr varScale="1">
        <p:scale>
          <a:sx n="50" d="100"/>
          <a:sy n="50" d="100"/>
        </p:scale>
        <p:origin x="-936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8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E13CAA0-0150-48B9-8A66-C23902327311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0A56CDB-557A-4A28-9BFB-72C94E1E5F88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1363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3CAA0-0150-48B9-8A66-C23902327311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56CDB-557A-4A28-9BFB-72C94E1E5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724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3CAA0-0150-48B9-8A66-C23902327311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56CDB-557A-4A28-9BFB-72C94E1E5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41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3CAA0-0150-48B9-8A66-C23902327311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56CDB-557A-4A28-9BFB-72C94E1E5F8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56055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3CAA0-0150-48B9-8A66-C23902327311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56CDB-557A-4A28-9BFB-72C94E1E5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619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3CAA0-0150-48B9-8A66-C23902327311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56CDB-557A-4A28-9BFB-72C94E1E5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419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3CAA0-0150-48B9-8A66-C23902327311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56CDB-557A-4A28-9BFB-72C94E1E5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51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3CAA0-0150-48B9-8A66-C23902327311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56CDB-557A-4A28-9BFB-72C94E1E5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1106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3CAA0-0150-48B9-8A66-C23902327311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56CDB-557A-4A28-9BFB-72C94E1E5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31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3CAA0-0150-48B9-8A66-C23902327311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56CDB-557A-4A28-9BFB-72C94E1E5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09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3CAA0-0150-48B9-8A66-C23902327311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56CDB-557A-4A28-9BFB-72C94E1E5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34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3CAA0-0150-48B9-8A66-C23902327311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56CDB-557A-4A28-9BFB-72C94E1E5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99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3CAA0-0150-48B9-8A66-C23902327311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56CDB-557A-4A28-9BFB-72C94E1E5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228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3CAA0-0150-48B9-8A66-C23902327311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56CDB-557A-4A28-9BFB-72C94E1E5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376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3CAA0-0150-48B9-8A66-C23902327311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56CDB-557A-4A28-9BFB-72C94E1E5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66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3CAA0-0150-48B9-8A66-C23902327311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56CDB-557A-4A28-9BFB-72C94E1E5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34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3CAA0-0150-48B9-8A66-C23902327311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56CDB-557A-4A28-9BFB-72C94E1E5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751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E13CAA0-0150-48B9-8A66-C23902327311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0A56CDB-557A-4A28-9BFB-72C94E1E5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95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15.WMF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2.png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2878381" y="1515959"/>
            <a:ext cx="7922205" cy="1921830"/>
          </a:xfrm>
        </p:spPr>
        <p:txBody>
          <a:bodyPr/>
          <a:lstStyle/>
          <a:p>
            <a:r>
              <a:rPr lang="en-US" dirty="0" smtClean="0"/>
              <a:t>Tree Frogs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Taylor Phillips</a:t>
            </a:r>
            <a:endParaRPr lang="en-US" dirty="0"/>
          </a:p>
        </p:txBody>
      </p:sp>
      <p:pic>
        <p:nvPicPr>
          <p:cNvPr id="1027" name="Picture 3" descr="C:\Users\phillipst23\AppData\Local\Microsoft\Windows\Temporary Internet Files\Content.IE5\OGFWDYW7\MP900439270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05" y="1228649"/>
            <a:ext cx="3937591" cy="262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S900388459[1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3627" y="55452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67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3227" y="825649"/>
            <a:ext cx="10396882" cy="1158140"/>
          </a:xfrm>
        </p:spPr>
        <p:txBody>
          <a:bodyPr/>
          <a:lstStyle/>
          <a:p>
            <a:pPr algn="ctr"/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 chose the Tree frog because it sounded very interesting to me. I know a lot of things about frogs .But not about Tree frogs so I decided to study tree frogs and I learned a lot of cool facts about tree frogs. I hope you learn a lot of interesting things about tree frogs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Enjoy</a:t>
            </a:r>
          </a:p>
        </p:txBody>
      </p:sp>
      <p:pic>
        <p:nvPicPr>
          <p:cNvPr id="2050" name="Picture 2" descr="C:\Users\phillipst23\AppData\Local\Microsoft\Windows\Temporary Internet Files\Content.IE5\E0O9H6TM\MP900423007[1]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1937" y="2063750"/>
            <a:ext cx="4971276" cy="331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17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20" y="387112"/>
            <a:ext cx="10396882" cy="1158140"/>
          </a:xfrm>
        </p:spPr>
        <p:txBody>
          <a:bodyPr/>
          <a:lstStyle/>
          <a:p>
            <a:pPr algn="ctr"/>
            <a:r>
              <a:rPr lang="en-US" dirty="0" smtClean="0"/>
              <a:t>Habitat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48297" y="2117305"/>
            <a:ext cx="5088714" cy="3311189"/>
          </a:xfrm>
        </p:spPr>
        <p:txBody>
          <a:bodyPr>
            <a:normAutofit fontScale="47500" lnSpcReduction="20000"/>
          </a:bodyPr>
          <a:lstStyle/>
          <a:p>
            <a:r>
              <a:rPr lang="en-US" sz="25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Lives in Greece</a:t>
            </a:r>
          </a:p>
          <a:p>
            <a:r>
              <a:rPr lang="en-US" sz="25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Rain Forest</a:t>
            </a:r>
          </a:p>
          <a:p>
            <a:r>
              <a:rPr lang="en-US" sz="25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Marshes</a:t>
            </a:r>
          </a:p>
          <a:p>
            <a:r>
              <a:rPr lang="en-US" sz="25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Woodlands</a:t>
            </a:r>
          </a:p>
          <a:p>
            <a:r>
              <a:rPr lang="en-US" sz="25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Also in shublands</a:t>
            </a:r>
          </a:p>
          <a:p>
            <a:r>
              <a:rPr lang="en-US" sz="25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Found in dry areas</a:t>
            </a:r>
          </a:p>
          <a:p>
            <a:r>
              <a:rPr lang="en-US" sz="25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Asia to japan</a:t>
            </a:r>
          </a:p>
          <a:p>
            <a:r>
              <a:rPr lang="en-US" sz="25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Northwest Africa</a:t>
            </a:r>
          </a:p>
          <a:p>
            <a:r>
              <a:rPr lang="en-US" sz="25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Vinards, lake shores, stream banks</a:t>
            </a:r>
          </a:p>
          <a:p>
            <a:r>
              <a:rPr lang="en-US" sz="2500" dirty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US" sz="25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orchids</a:t>
            </a:r>
          </a:p>
          <a:p>
            <a:endParaRPr lang="en-US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481" y="2820400"/>
            <a:ext cx="3746514" cy="254004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995" y="1220066"/>
            <a:ext cx="2999415" cy="510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04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551" y="375883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Characteristics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53527" y="2064086"/>
            <a:ext cx="5088714" cy="3311189"/>
          </a:xfrm>
        </p:spPr>
        <p:txBody>
          <a:bodyPr>
            <a:normAutofit/>
          </a:bodyPr>
          <a:lstStyle/>
          <a:p>
            <a:r>
              <a:rPr lang="en-US" sz="1400" dirty="0" smtClean="0"/>
              <a:t>Small species</a:t>
            </a:r>
          </a:p>
          <a:p>
            <a:r>
              <a:rPr lang="en-US" sz="1400" dirty="0" smtClean="0"/>
              <a:t>Black, green, grey, brown, yellow</a:t>
            </a:r>
          </a:p>
          <a:p>
            <a:r>
              <a:rPr lang="en-US" sz="1400" dirty="0" smtClean="0"/>
              <a:t>Hibernate in walls, cellars, leaf piles and under rocks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The Cuban tree frogs is the largest tree frog</a:t>
            </a:r>
          </a:p>
          <a:p>
            <a:r>
              <a:rPr lang="en-US" sz="1400" dirty="0" smtClean="0"/>
              <a:t>Long narrow bodies</a:t>
            </a:r>
          </a:p>
          <a:p>
            <a:r>
              <a:rPr lang="en-US" sz="1400" dirty="0" smtClean="0"/>
              <a:t>There rounded toes gives there feet more suction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467" y="2063750"/>
            <a:ext cx="3510216" cy="3311525"/>
          </a:xfrm>
        </p:spPr>
      </p:pic>
    </p:spTree>
    <p:extLst>
      <p:ext uri="{BB962C8B-B14F-4D97-AF65-F5344CB8AC3E}">
        <p14:creationId xmlns:p14="http://schemas.microsoft.com/office/powerpoint/2010/main" val="2469208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>
            <a:norm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They are carvonores 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Eat anything that will fit in its mouth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Favorite food is insects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Flies, butterflies, ants, crickets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Beetles, moths, caterpillars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Small mammals, other frogs lizards snakes and worms</a:t>
            </a:r>
          </a:p>
          <a:p>
            <a:pPr marL="0" indent="0">
              <a:buNone/>
            </a:pPr>
            <a:r>
              <a:rPr lang="en-US" sz="1400" dirty="0" smtClean="0"/>
              <a:t> </a:t>
            </a:r>
          </a:p>
          <a:p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995" y="4001294"/>
            <a:ext cx="3657600" cy="2438400"/>
          </a:xfrm>
          <a:prstGeom prst="rect">
            <a:avLst/>
          </a:prstGeom>
        </p:spPr>
      </p:pic>
      <p:pic>
        <p:nvPicPr>
          <p:cNvPr id="2050" name="Picture 2" descr="C:\Users\phillipst23\AppData\Local\Microsoft\Windows\Temporary Internet Files\Content.IE5\CVFB92DQ\MP900314067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710946"/>
            <a:ext cx="3657600" cy="288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27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4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1" y="30480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FUN FACTS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19691" y="1765684"/>
            <a:ext cx="5088714" cy="3311189"/>
          </a:xfrm>
        </p:spPr>
        <p:txBody>
          <a:bodyPr>
            <a:norm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Males have golden brown throats 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Females have white throats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Birds mammals and reptiles prey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30 species' live in the USA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Over 600 live in south and central and America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Often kept in captivity for 15 years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Birds and fish eat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ree Frogs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S900388459[1].wav">
            <a:hlinkClick r:id="" action="ppaction://media"/>
          </p:cNvPr>
          <p:cNvPicPr>
            <a:picLocks noGrp="1" noChangeAspect="1"/>
          </p:cNvPicPr>
          <p:nvPr>
            <p:ph sz="quarter" idx="14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32775" y="3414713"/>
            <a:ext cx="609600" cy="609600"/>
          </a:xfrm>
        </p:spPr>
      </p:pic>
      <p:pic>
        <p:nvPicPr>
          <p:cNvPr id="1026" name="Picture 2" descr="C:\Users\phillipst23\AppData\Local\Microsoft\Windows\Temporary Internet Files\Content.IE5\VIZ3KXCV\MP900439296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492" y="1591665"/>
            <a:ext cx="5738308" cy="425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552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Bibliography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A-Z Animals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Wildlife Federation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All About Frogs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Nature Photography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FrogDaze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Diet.yukozimo.com/what-do-tree-frogs-eat 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C:\Users\phillipst23\AppData\Local\Microsoft\Windows\Temporary Internet Files\Content.IE5\VIZ3KXCV\MC900433817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850" y="1640785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639" y="1938835"/>
            <a:ext cx="2054711" cy="2370730"/>
          </a:xfrm>
          <a:prstGeom prst="rect">
            <a:avLst/>
          </a:prstGeom>
        </p:spPr>
      </p:pic>
      <p:pic>
        <p:nvPicPr>
          <p:cNvPr id="11" name="MS910219086[1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3627" y="95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13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02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Latha" panose="020B0604020202020204" pitchFamily="34" charset="0"/>
                <a:cs typeface="Latha" panose="020B0604020202020204" pitchFamily="34" charset="0"/>
              </a:rPr>
              <a:t>Taylor Phillips is a great lacrosse player. Taylor lives in Rhode Island with her sister Madison. Her favorite color is blue and she loves playing soccer too. Her favorite animal is a sea turtle. She has one dog. Taylor is very funny. Her favorite food is ice cream </a:t>
            </a:r>
            <a:r>
              <a:rPr lang="en-US" sz="1600" dirty="0" err="1" smtClean="0">
                <a:latin typeface="Latha" panose="020B0604020202020204" pitchFamily="34" charset="0"/>
                <a:cs typeface="Latha" panose="020B0604020202020204" pitchFamily="34" charset="0"/>
              </a:rPr>
              <a:t>taylor’s</a:t>
            </a:r>
            <a:r>
              <a:rPr lang="en-US" sz="1600" dirty="0" smtClean="0">
                <a:latin typeface="Latha" panose="020B0604020202020204" pitchFamily="34" charset="0"/>
                <a:cs typeface="Latha" panose="020B0604020202020204" pitchFamily="34" charset="0"/>
              </a:rPr>
              <a:t> favorite ice cream flavor </a:t>
            </a:r>
            <a:r>
              <a:rPr lang="en-US" sz="1600" dirty="0" smtClean="0">
                <a:latin typeface="Latha" panose="020B0604020202020204" pitchFamily="34" charset="0"/>
                <a:cs typeface="Latha" panose="020B0604020202020204" pitchFamily="34" charset="0"/>
              </a:rPr>
              <a:t>is cotton candy. </a:t>
            </a:r>
            <a:r>
              <a:rPr lang="en-US" sz="1600" dirty="0" smtClean="0">
                <a:latin typeface="Latha" panose="020B0604020202020204" pitchFamily="34" charset="0"/>
                <a:cs typeface="Latha" panose="020B0604020202020204" pitchFamily="34" charset="0"/>
              </a:rPr>
              <a:t>And </a:t>
            </a:r>
            <a:r>
              <a:rPr lang="en-US" sz="1600" dirty="0" smtClean="0">
                <a:latin typeface="Latha" panose="020B0604020202020204" pitchFamily="34" charset="0"/>
                <a:cs typeface="Latha" panose="020B0604020202020204" pitchFamily="34" charset="0"/>
              </a:rPr>
              <a:t>Taylor also loves playing with her friends.</a:t>
            </a:r>
            <a:endParaRPr lang="en-US" sz="1600" dirty="0">
              <a:latin typeface="Latha" panose="020B0604020202020204" pitchFamily="34" charset="0"/>
              <a:cs typeface="Latha" panose="020B0604020202020204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7650" y="609600"/>
            <a:ext cx="10396882" cy="1158140"/>
          </a:xfrm>
        </p:spPr>
        <p:txBody>
          <a:bodyPr/>
          <a:lstStyle/>
          <a:p>
            <a:pPr algn="ctr"/>
            <a:r>
              <a:rPr lang="en-US" dirty="0" smtClean="0"/>
              <a:t>About the author</a:t>
            </a:r>
            <a:endParaRPr lang="en-US" dirty="0"/>
          </a:p>
        </p:txBody>
      </p:sp>
      <p:pic>
        <p:nvPicPr>
          <p:cNvPr id="1026" name="Picture 2" descr="C:\Users\phillipst23\AppData\Local\Microsoft\Windows\Temporary Internet Files\Content.IE5\6CKHMURC\MC900412546[1].wmf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485" y="3314395"/>
            <a:ext cx="225129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phillipst23\AppData\Local\Microsoft\Windows\Temporary Internet Files\Content.IE5\OGFWDYW7\MC900292472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834" y="304800"/>
            <a:ext cx="4421892" cy="300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S900431057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850" y="247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39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TC104033927[[fn=Main Event]]</Template>
  <TotalTime>345</TotalTime>
  <Words>309</Words>
  <Application>Microsoft Office PowerPoint</Application>
  <PresentationFormat>Custom</PresentationFormat>
  <Paragraphs>49</Paragraphs>
  <Slides>8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Main Event</vt:lpstr>
      <vt:lpstr>Tree Frogs</vt:lpstr>
      <vt:lpstr>INTRODUCTION</vt:lpstr>
      <vt:lpstr>Habitat</vt:lpstr>
      <vt:lpstr>Characteristics</vt:lpstr>
      <vt:lpstr>Food</vt:lpstr>
      <vt:lpstr> FUN FACTS</vt:lpstr>
      <vt:lpstr>Bibliography</vt:lpstr>
      <vt:lpstr>About the author</vt:lpstr>
    </vt:vector>
  </TitlesOfParts>
  <Company>Barrington Public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Tree Frogs</dc:title>
  <dc:creator>Phillips, Taylor 2023</dc:creator>
  <cp:lastModifiedBy>Phillips, Taylor 2023</cp:lastModifiedBy>
  <cp:revision>45</cp:revision>
  <dcterms:created xsi:type="dcterms:W3CDTF">2014-05-15T12:48:15Z</dcterms:created>
  <dcterms:modified xsi:type="dcterms:W3CDTF">2014-06-17T13:30:27Z</dcterms:modified>
</cp:coreProperties>
</file>