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56" r:id="rId2"/>
    <p:sldId id="265" r:id="rId3"/>
    <p:sldId id="257" r:id="rId4"/>
    <p:sldId id="258" r:id="rId5"/>
    <p:sldId id="259" r:id="rId6"/>
    <p:sldId id="262" r:id="rId7"/>
    <p:sldId id="263" r:id="rId8"/>
    <p:sldId id="264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4" autoAdjust="0"/>
    <p:restoredTop sz="94660" autoAdjust="0"/>
  </p:normalViewPr>
  <p:slideViewPr>
    <p:cSldViewPr snapToGrid="0">
      <p:cViewPr varScale="1">
        <p:scale>
          <a:sx n="50" d="100"/>
          <a:sy n="50" d="100"/>
        </p:scale>
        <p:origin x="-56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255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79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4BF0-CC87-440F-BE3A-871CCA51232F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5E85-B20F-4C1B-B5F6-AECB5FACB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9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4BF0-CC87-440F-BE3A-871CCA51232F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5E85-B20F-4C1B-B5F6-AECB5FACB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83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4BF0-CC87-440F-BE3A-871CCA51232F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5E85-B20F-4C1B-B5F6-AECB5FACB334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2329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4BF0-CC87-440F-BE3A-871CCA51232F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5E85-B20F-4C1B-B5F6-AECB5FACB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12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4BF0-CC87-440F-BE3A-871CCA51232F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5E85-B20F-4C1B-B5F6-AECB5FACB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4BF0-CC87-440F-BE3A-871CCA51232F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5E85-B20F-4C1B-B5F6-AECB5FACB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43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4BF0-CC87-440F-BE3A-871CCA51232F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5E85-B20F-4C1B-B5F6-AECB5FACB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16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4BF0-CC87-440F-BE3A-871CCA51232F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5E85-B20F-4C1B-B5F6-AECB5FACB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57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4BF0-CC87-440F-BE3A-871CCA51232F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73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4BF0-CC87-440F-BE3A-871CCA51232F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5E85-B20F-4C1B-B5F6-AECB5FACB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1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880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4BF0-CC87-440F-BE3A-871CCA51232F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5E85-B20F-4C1B-B5F6-AECB5FACB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91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4BF0-CC87-440F-BE3A-871CCA51232F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5E85-B20F-4C1B-B5F6-AECB5FACB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79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4BF0-CC87-440F-BE3A-871CCA51232F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5E85-B20F-4C1B-B5F6-AECB5FACB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79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4BF0-CC87-440F-BE3A-871CCA51232F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5E85-B20F-4C1B-B5F6-AECB5FACB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77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4BF0-CC87-440F-BE3A-871CCA51232F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5E85-B20F-4C1B-B5F6-AECB5FACB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94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74BF0-CC87-440F-BE3A-871CCA51232F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65E85-B20F-4C1B-B5F6-AECB5FACB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394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microsoft.com/office/2007/relationships/media" Target="../media/media4.WAV"/><Relationship Id="rId7" Type="http://schemas.openxmlformats.org/officeDocument/2006/relationships/image" Target="../media/image19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2.png"/><Relationship Id="rId4" Type="http://schemas.openxmlformats.org/officeDocument/2006/relationships/audio" Target="../media/media4.WAV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4.WMF"/><Relationship Id="rId11" Type="http://schemas.openxmlformats.org/officeDocument/2006/relationships/image" Target="../media/image27.jpg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viper</a:t>
            </a:r>
            <a:endParaRPr lang="en-US" sz="96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8951" y="3561062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By: Quincy</a:t>
            </a:r>
            <a:endParaRPr lang="en-US" sz="36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75" y="495767"/>
            <a:ext cx="2905125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MS910219234[1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6359" y="190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6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intro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I picked viper because I wanted to learn about snakes and I found an opportunity to learn about them. I did not know that it was the biggest group in the whole thing.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8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4468009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oudy Stout" panose="0202090407030B020401" pitchFamily="18" charset="0"/>
              </a:rPr>
              <a:t>Habitat</a:t>
            </a:r>
            <a:endParaRPr lang="en-US" dirty="0">
              <a:solidFill>
                <a:srgbClr val="FFFF00"/>
              </a:solidFill>
              <a:latin typeface="Goudy Stout" panose="0202090407030B020401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Mountains</a:t>
            </a:r>
          </a:p>
          <a:p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Bushes</a:t>
            </a:r>
          </a:p>
          <a:p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Woodlands</a:t>
            </a:r>
          </a:p>
          <a:p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Rain forests </a:t>
            </a:r>
          </a:p>
          <a:p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Deserts</a:t>
            </a:r>
          </a:p>
          <a:p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Caves</a:t>
            </a:r>
          </a:p>
          <a:p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Swamps </a:t>
            </a:r>
            <a:endParaRPr lang="en-US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25" y="1599714"/>
            <a:ext cx="2496312" cy="3121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521" y="1599714"/>
            <a:ext cx="4611495" cy="3121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838699" y="460487"/>
            <a:ext cx="6419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Two viper Habitats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571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b="0" dirty="0" smtClean="0">
                <a:solidFill>
                  <a:srgbClr val="FFFF00"/>
                </a:solidFill>
                <a:latin typeface="Goudy Stout" panose="0202090407030B020401" pitchFamily="18" charset="0"/>
              </a:rPr>
              <a:t>Physical traits</a:t>
            </a:r>
            <a:endParaRPr lang="en-US" b="0" dirty="0">
              <a:solidFill>
                <a:srgbClr val="FFFF00"/>
              </a:solidFill>
              <a:latin typeface="Goudy Stout" panose="0202090407030B020401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Red or brown eyes</a:t>
            </a:r>
          </a:p>
          <a:p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Yellow or green skin</a:t>
            </a:r>
          </a:p>
          <a:p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65 cm. long</a:t>
            </a:r>
          </a:p>
          <a:p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Cold blooded</a:t>
            </a:r>
          </a:p>
          <a:p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Have beady eyes </a:t>
            </a:r>
            <a:endParaRPr lang="en-US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91" y="3499622"/>
            <a:ext cx="1648609" cy="1098643"/>
          </a:xfrm>
          <a:prstGeom prst="ellipse">
            <a:avLst/>
          </a:prstGeom>
          <a:ln w="190500" cap="rnd">
            <a:solidFill>
              <a:srgbClr val="0070C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97" y="2461350"/>
            <a:ext cx="3657600" cy="2688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MS910220075[1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5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25829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Goudy Stout" panose="0202090407030B020401" pitchFamily="18" charset="0"/>
              </a:rPr>
              <a:t>Food/Diet</a:t>
            </a:r>
            <a:endParaRPr lang="en-US" dirty="0">
              <a:solidFill>
                <a:srgbClr val="FFFF00"/>
              </a:solidFill>
              <a:latin typeface="Goudy Stout" panose="0202090407030B020401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Lizards</a:t>
            </a:r>
          </a:p>
          <a:p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Birds</a:t>
            </a:r>
          </a:p>
          <a:p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Amphibians</a:t>
            </a:r>
          </a:p>
          <a:p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Rodents</a:t>
            </a:r>
          </a:p>
          <a:p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last a year without  food</a:t>
            </a:r>
            <a:endParaRPr lang="en-US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65" y="1513903"/>
            <a:ext cx="1833283" cy="1176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75" y="4275125"/>
            <a:ext cx="1857146" cy="151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75" y="1583853"/>
            <a:ext cx="1671021" cy="1335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 flipV="1">
                <a:off x="12564931" y="2142053"/>
                <a:ext cx="4571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V="1">
                <a:off x="12564931" y="2142053"/>
                <a:ext cx="4571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387500" r="-1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19300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 0.025 0.06 0.047 0.137 0.048 C 0.198 0.05 0.248 0.038 0.249 0.023 C 0.249 0.008 0.2 -0.006 0.138 -0.007 C 0.107 -0.007 0.079 -0.005 0.059 0 C 0.03 0.007 0.013 0.018 0.013 0.031 C 0.013 0.038 0.018 0.045 0.027 0.051 C 0.048 0.064 0.089 0.073 0.136 0.074 C 0.191 0.076 0.236 0.065 0.236 0.052 C 0.237 0.038 0.192 0.026 0.137 0.024 C 0.109 0.024 0.084 0.026 0.065 0.03 C 0.04 0.037 0.024 0.048 0.024 0.059 C 0.024 0.065 0.029 0.071 0.037 0.077 C 0.056 0.088 0.092 0.097 0.135 0.098 C 0.185 0.099 0.225 0.089 0.225 0.077 C 0.226 0.065 0.186 0.054 0.136 0.053 C 0.111 0.052 0.088 0.054 0.071 0.058 C 0.048 0.064 0.035 0.073 0.035 0.084 C 0.035 0.089 0.039 0.095 0.046 0.1 C 0.063 0.11 0.096 0.118 0.134 0.119 C 0.179 0.119 0.215 0.111 0.215 0.1 C 0.215 0.089 0.18 0.079 0.135 0.078 C 0.113 0.078 0.092 0.08 0.077 0.083 C 0.056 0.088 0.044 0.097 0.043 0.106 C 0.043 0.111 0.048 0.116 0.054 0.12 C 0.069 0.13 0.099 0.137 0.133 0.137 C 0.173 0.138 0.206 0.131 0.206 0.121 C 0.207 0.111 0.174 0.102 0.134 0.101 C 0.114 0.101 0.095 0.102 0.082 0.106 C 0.063 0.11 0.052 0.118 0.052 0.126 C 0.052 0.131 0.055 0.135 0.061 0.139 C 0.075 0.148 0.101 0.154 0.132 0.155 C 0.169 0.155 0.198 0.149 0.198 0.14 C 0.199 0.131 0.17 0.123 0.133 0.122 C 0.115 0.122 0.099 0.123 0.087 0.126 C 0.07 0.13 0.06 0.137 0.06 0.145 C 0.06 0.149 0.063 0.152 0.068 0.156 C 0.08 0.164 0.104 0.169 0.132 0.17 C 0.165 0.171 0.191 0.165 0.191 0.156 C 0.191 0.149 0.166 0.141 0.133 0.141 C 0.116 0.14 0.101 0.142 0.09 0.144 C 0.075 0.148 0.066 0.154 0.066 0.161 C 0.066 0.165 0.069 0.168 0.074 0.171 C 0.085 0.178 0.107 0.183 0.131 0.184 C 0.161 0.185 0.185 0.179 0.185 0.172 C 0.185 0.164 0.161 0.158 0.132 0.157 C 0.118 0.157 0.104 0.158 0.094 0.161 C 0.08 0.164 0.072 0.169 0.072 0.176 C 0.072 0.179 0.075 0.182 0.079 0.185 C 0.089 0.191 0.108 0.196 0.131 0.196 C 0.157 0.197 0.179 0.192 0.179 0.185 C 0.179 0.179 0.158 0.173 0.131 0.173 C 0.119 0.172 0.106 0.173 0.097 0.175 C 0.085 0.179 0.078 0.184 0.078 0.189 C 0.078 0.192 0.08 0.195 0.084 0.197 C 0.093 0.203 0.11 0.207 0.131 0.208 C 0.155 0.208 0.174 0.203 0.174 0.198 C 0.174 0.192 0.155 0.186 0.131 0.186 C 0.119 0.186 0.108 0.187 0.101 0.189 C 0.089 0.191 0.083 0.196 0.083 0.201 C 0.083 0.203 0.085 0.206 0.088 0.208 C 0.096 0.214 0.112 0.217 0.13 0.218 C 0.152 0.218 0.169 0.214 0.169 0.209 C 0.169 0.203 0.152 0.199 0.131 0.198 C 0.12 0.198 0.11 0.199 0.103 0.201 C 0.093 0.203 0.087 0.207 0.087 0.212 C 0.087 0.214 0.089 0.216 0.092 0.218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50" y="365125"/>
            <a:ext cx="10534650" cy="13255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Goudy Stout" panose="0202090407030B020401" pitchFamily="18" charset="0"/>
              </a:rPr>
              <a:t>Interesting facts</a:t>
            </a:r>
            <a:endParaRPr lang="en-US" dirty="0">
              <a:solidFill>
                <a:srgbClr val="FFFF00"/>
              </a:solidFill>
              <a:latin typeface="Goudy Stout" panose="0202090407030B020401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They are endangered because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people want their soft skin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 viper’s bite is so powerful you need instant medication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 female can have 20 babies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Their venom carries more than 12 different </a:t>
            </a:r>
            <a:r>
              <a:rPr lang="en-US" b="1" dirty="0" smtClean="0">
                <a:solidFill>
                  <a:srgbClr val="00FF00"/>
                </a:solidFill>
              </a:rPr>
              <a:t>toxins</a:t>
            </a:r>
            <a:r>
              <a:rPr lang="en-US" dirty="0" smtClean="0">
                <a:solidFill>
                  <a:srgbClr val="00FF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Their scientific name is viperdae</a:t>
            </a:r>
          </a:p>
          <a:p>
            <a:endParaRPr lang="en-US" dirty="0" smtClean="0">
              <a:solidFill>
                <a:srgbClr val="00B0F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190" y="2408715"/>
            <a:ext cx="2857500" cy="28575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915" y="1618854"/>
            <a:ext cx="1851025" cy="104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8 0.05926 C -0.01758 0.18982 0.00937 0.29607 0.04245 0.29607 C 0.08138 0.29607 0.09544 0.17801 0.10143 0.10671 L 0.10742 0.01157 C 0.11341 -0.05972 0.12838 -0.17755 0.17239 -0.17755 C 0.20039 -0.17755 0.23242 -0.07153 0.23242 0.05926 C 0.23242 0.18982 0.20039 0.29607 0.17239 0.29607 C 0.12838 0.29607 0.11341 0.17801 0.10742 0.10671 L 0.10143 0.01157 C 0.09544 -0.05972 0.08138 -0.17755 0.04245 -0.17755 C 0.00937 -0.17755 -0.01758 -0.07153 -0.01758 0.05926 Z " pathEditMode="relative" rAng="0" ptsTypes="AAAAAAA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77" y="427393"/>
            <a:ext cx="6388922" cy="139064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oudy Stout" panose="0202090407030B020401" pitchFamily="18" charset="0"/>
              </a:rPr>
              <a:t>Bibliography</a:t>
            </a:r>
            <a:r>
              <a:rPr lang="en-US" dirty="0" smtClean="0">
                <a:solidFill>
                  <a:srgbClr val="FFFF00"/>
                </a:solidFill>
                <a:latin typeface="Harlow Solid Italic" panose="04030604020F02020D02" pitchFamily="82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Harlow Solid Italic" panose="04030604020F02020D02" pitchFamily="82" charset="0"/>
              </a:rPr>
            </a:br>
            <a:endParaRPr lang="en-US" dirty="0">
              <a:solidFill>
                <a:srgbClr val="FFFF00"/>
              </a:solidFill>
              <a:latin typeface="Harlow Solid Italic" panose="04030604020F02020D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Britanica school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Junglewalk.com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Imgur.com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tctechcrunch.com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Glickr.com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picgift</a:t>
            </a:r>
            <a:r>
              <a:rPr lang="en-US" dirty="0" smtClean="0">
                <a:solidFill>
                  <a:srgbClr val="FFFF00"/>
                </a:solidFill>
              </a:rPr>
              <a:t>,.com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33" y="2191773"/>
            <a:ext cx="1828571" cy="1828571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827" y="2191773"/>
            <a:ext cx="1785823" cy="1738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184" y="1594060"/>
            <a:ext cx="280035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98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rgbClr val="FFFF00"/>
                </a:solidFill>
                <a:effectLst/>
                <a:latin typeface="Goudy Stout" panose="0202090407030B020401" pitchFamily="18" charset="0"/>
              </a:rPr>
              <a:t>About the author</a:t>
            </a:r>
            <a:endParaRPr lang="en-US" b="0" dirty="0">
              <a:solidFill>
                <a:srgbClr val="FFFF00"/>
              </a:solidFill>
              <a:effectLst/>
              <a:latin typeface="Goudy Stout" panose="0202090407030B020401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4760" y="1685554"/>
            <a:ext cx="4878389" cy="421775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</a:t>
            </a:r>
            <a:r>
              <a:rPr lang="en-US" dirty="0" smtClean="0">
                <a:solidFill>
                  <a:srgbClr val="FFFF00"/>
                </a:solidFill>
              </a:rPr>
              <a:t> am nine years old</a:t>
            </a:r>
          </a:p>
          <a:p>
            <a:r>
              <a:rPr lang="en-US" dirty="0">
                <a:solidFill>
                  <a:srgbClr val="FFFF00"/>
                </a:solidFill>
              </a:rPr>
              <a:t>I</a:t>
            </a:r>
            <a:r>
              <a:rPr lang="en-US" dirty="0" smtClean="0">
                <a:solidFill>
                  <a:srgbClr val="FFFF00"/>
                </a:solidFill>
              </a:rPr>
              <a:t> like to play video games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My favorite food is mac and cheese with hot dogs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 love to draw pictures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My best friends are K.M, Aiden, </a:t>
            </a:r>
            <a:r>
              <a:rPr lang="en-US" dirty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yler, James, Tucker, Finn.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 play </a:t>
            </a:r>
            <a:r>
              <a:rPr lang="en-US" dirty="0" err="1" smtClean="0">
                <a:solidFill>
                  <a:srgbClr val="FFFF00"/>
                </a:solidFill>
              </a:rPr>
              <a:t>Minecraft</a:t>
            </a:r>
            <a:r>
              <a:rPr lang="en-US" dirty="0" smtClean="0">
                <a:solidFill>
                  <a:srgbClr val="FFFF00"/>
                </a:solidFill>
              </a:rPr>
              <a:t> and Smash </a:t>
            </a:r>
            <a:r>
              <a:rPr lang="en-US" dirty="0">
                <a:solidFill>
                  <a:srgbClr val="FFFF00"/>
                </a:solidFill>
              </a:rPr>
              <a:t>F</a:t>
            </a:r>
            <a:r>
              <a:rPr lang="en-US" dirty="0" smtClean="0">
                <a:solidFill>
                  <a:srgbClr val="FFFF00"/>
                </a:solidFill>
              </a:rPr>
              <a:t>lappy 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670" y="1908481"/>
            <a:ext cx="2902012" cy="4217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1908481"/>
            <a:ext cx="2109844" cy="188595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508" y="3468840"/>
            <a:ext cx="3190764" cy="33112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36" y="4276725"/>
            <a:ext cx="2695575" cy="1695450"/>
          </a:xfrm>
          <a:prstGeom prst="rect">
            <a:avLst/>
          </a:prstGeom>
        </p:spPr>
      </p:pic>
      <p:pic>
        <p:nvPicPr>
          <p:cNvPr id="13" name="MS90006949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08222" y="6259142"/>
            <a:ext cx="609600" cy="609600"/>
          </a:xfrm>
          <a:prstGeom prst="rect">
            <a:avLst/>
          </a:prstGeom>
        </p:spPr>
      </p:pic>
      <p:pic>
        <p:nvPicPr>
          <p:cNvPr id="14" name="MS90006949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pic>
        <p:nvPicPr>
          <p:cNvPr id="8" name="MS910218941[1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18112" y="2478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0759" y="2453468"/>
            <a:ext cx="5464885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smtClean="0"/>
              <a:t>  </a:t>
            </a:r>
            <a:r>
              <a:rPr lang="en-US" sz="9600" dirty="0" smtClean="0">
                <a:solidFill>
                  <a:srgbClr val="FF0000"/>
                </a:solidFill>
              </a:rPr>
              <a:t>The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5740" y="2579930"/>
            <a:ext cx="4731672" cy="2161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smtClean="0">
                <a:solidFill>
                  <a:srgbClr val="FF0000"/>
                </a:solidFill>
              </a:rPr>
              <a:t>End</a:t>
            </a:r>
            <a:endParaRPr lang="en-US" sz="96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419" y="3856875"/>
            <a:ext cx="2786350" cy="2285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461" y="4999732"/>
            <a:ext cx="1647825" cy="1819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467" y="12133"/>
            <a:ext cx="4876915" cy="25087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741662"/>
            <a:ext cx="2767294" cy="2077345"/>
          </a:xfrm>
          <a:prstGeom prst="rect">
            <a:avLst/>
          </a:prstGeom>
        </p:spPr>
      </p:pic>
      <p:pic>
        <p:nvPicPr>
          <p:cNvPr id="12" name="MS91021925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8140" y="274674"/>
            <a:ext cx="609600" cy="609600"/>
          </a:xfrm>
          <a:prstGeom prst="rect">
            <a:avLst/>
          </a:prstGeom>
        </p:spPr>
      </p:pic>
      <p:pic>
        <p:nvPicPr>
          <p:cNvPr id="1027" name="Picture 3" descr="C:\Users\burkeq23\AppData\Local\Microsoft\Windows\Temporary Internet Files\Content.IE5\TPQIUCBT\MM910001135[1]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578" y="-24207"/>
            <a:ext cx="2714323" cy="334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urkeq23\AppData\Local\Microsoft\Windows\Temporary Internet Files\Content.IE5\ZE5KREDJ\MM910001135[1]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479" y="-1"/>
            <a:ext cx="2597558" cy="325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79" y="4668622"/>
            <a:ext cx="2916535" cy="2189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79" y="3316498"/>
            <a:ext cx="2857500" cy="135212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653" y="3335597"/>
            <a:ext cx="2859087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pplause.wav"/>
          </p:stSnd>
        </p:sndAc>
      </p:transition>
    </mc:Choice>
    <mc:Fallback xmlns="">
      <p:transition spd="slow">
        <p:sndAc>
          <p:stSnd>
            <p:snd r:embed="rId1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TC104033919[[fn=Circuit]]</Template>
  <TotalTime>312</TotalTime>
  <Words>187</Words>
  <Application>Microsoft Office PowerPoint</Application>
  <PresentationFormat>Custom</PresentationFormat>
  <Paragraphs>48</Paragraphs>
  <Slides>9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Circuit</vt:lpstr>
      <vt:lpstr>viper</vt:lpstr>
      <vt:lpstr>intro</vt:lpstr>
      <vt:lpstr>Habitat</vt:lpstr>
      <vt:lpstr>Physical traits</vt:lpstr>
      <vt:lpstr>Food/Diet</vt:lpstr>
      <vt:lpstr>Interesting facts</vt:lpstr>
      <vt:lpstr>Bibliography </vt:lpstr>
      <vt:lpstr>About the author</vt:lpstr>
      <vt:lpstr>PowerPoint Presentation</vt:lpstr>
    </vt:vector>
  </TitlesOfParts>
  <Company>Barrington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viper</dc:title>
  <dc:creator>Burke, Quincy 2023</dc:creator>
  <cp:lastModifiedBy>Burke, Quincy 2023</cp:lastModifiedBy>
  <cp:revision>43</cp:revision>
  <dcterms:created xsi:type="dcterms:W3CDTF">2014-05-15T12:47:42Z</dcterms:created>
  <dcterms:modified xsi:type="dcterms:W3CDTF">2014-06-17T13:28:54Z</dcterms:modified>
</cp:coreProperties>
</file>